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74" r:id="rId3"/>
    <p:sldId id="275" r:id="rId4"/>
    <p:sldId id="299" r:id="rId5"/>
    <p:sldId id="276" r:id="rId6"/>
    <p:sldId id="277" r:id="rId7"/>
    <p:sldId id="278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72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6"/>
    <p:restoredTop sz="94407"/>
  </p:normalViewPr>
  <p:slideViewPr>
    <p:cSldViewPr snapToGrid="0" snapToObjects="1">
      <p:cViewPr varScale="1">
        <p:scale>
          <a:sx n="83" d="100"/>
          <a:sy n="83" d="100"/>
        </p:scale>
        <p:origin x="9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29/09/2020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09C13F-FCF3-9947-9188-4CABB19D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621"/>
            <a:ext cx="12192000" cy="15598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105F71-BD13-FD43-AD57-CC8028202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489200"/>
            <a:ext cx="94742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94A7534-0134-B044-83D2-4ED17398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34" y="0"/>
            <a:ext cx="10620732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14987BD-A387-1646-A629-451672012924}"/>
              </a:ext>
            </a:extLst>
          </p:cNvPr>
          <p:cNvSpPr txBox="1"/>
          <p:nvPr/>
        </p:nvSpPr>
        <p:spPr>
          <a:xfrm>
            <a:off x="7057736" y="905163"/>
            <a:ext cx="371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10-22 ; 29-34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4190F5-01B4-7E45-9374-BB3DE688D52E}"/>
              </a:ext>
            </a:extLst>
          </p:cNvPr>
          <p:cNvSpPr txBox="1"/>
          <p:nvPr/>
        </p:nvSpPr>
        <p:spPr>
          <a:xfrm>
            <a:off x="7254203" y="1157972"/>
            <a:ext cx="229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10-14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4077B8-7EEA-3840-B61F-39948541837B}"/>
              </a:ext>
            </a:extLst>
          </p:cNvPr>
          <p:cNvSpPr txBox="1"/>
          <p:nvPr/>
        </p:nvSpPr>
        <p:spPr>
          <a:xfrm>
            <a:off x="6351348" y="1641613"/>
            <a:ext cx="2564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11-14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D31484-4D64-EC44-B011-F9BD83DB443C}"/>
              </a:ext>
            </a:extLst>
          </p:cNvPr>
          <p:cNvSpPr txBox="1"/>
          <p:nvPr/>
        </p:nvSpPr>
        <p:spPr>
          <a:xfrm>
            <a:off x="7110407" y="1907133"/>
            <a:ext cx="244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5-6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9724D3-0E05-F544-8644-B8F4A9FDEC2A}"/>
              </a:ext>
            </a:extLst>
          </p:cNvPr>
          <p:cNvSpPr txBox="1"/>
          <p:nvPr/>
        </p:nvSpPr>
        <p:spPr>
          <a:xfrm>
            <a:off x="10027715" y="1907133"/>
            <a:ext cx="213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 err="1">
                <a:solidFill>
                  <a:schemeClr val="accent1"/>
                </a:solidFill>
              </a:rPr>
              <a:t>Zeilen</a:t>
            </a:r>
            <a:r>
              <a:rPr lang="fr-FR" sz="2400" b="1" dirty="0">
                <a:solidFill>
                  <a:schemeClr val="accent1"/>
                </a:solidFill>
              </a:rPr>
              <a:t> 23-28</a:t>
            </a:r>
          </a:p>
        </p:txBody>
      </p:sp>
    </p:spTree>
    <p:extLst>
      <p:ext uri="{BB962C8B-B14F-4D97-AF65-F5344CB8AC3E}">
        <p14:creationId xmlns:p14="http://schemas.microsoft.com/office/powerpoint/2010/main" val="24502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DF73586-0CC0-434C-898E-ECB1B706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87"/>
          <a:stretch/>
        </p:blipFill>
        <p:spPr>
          <a:xfrm>
            <a:off x="3677645" y="1933249"/>
            <a:ext cx="5194212" cy="33979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10BC7F-3E73-9A48-A4DB-67484F99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6" y="942144"/>
            <a:ext cx="9639760" cy="7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2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866D87-D54C-C542-87B6-91DD9C58A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515"/>
            <a:ext cx="12192000" cy="5680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9B457C-3D7E-BA4D-B41A-EA01F7CDA2BB}"/>
              </a:ext>
            </a:extLst>
          </p:cNvPr>
          <p:cNvSpPr/>
          <p:nvPr/>
        </p:nvSpPr>
        <p:spPr>
          <a:xfrm>
            <a:off x="161365" y="167178"/>
            <a:ext cx="3558448" cy="1905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416E57-705A-C54A-AAB0-2945AEC825E7}"/>
              </a:ext>
            </a:extLst>
          </p:cNvPr>
          <p:cNvSpPr txBox="1"/>
          <p:nvPr/>
        </p:nvSpPr>
        <p:spPr>
          <a:xfrm>
            <a:off x="161365" y="123844"/>
            <a:ext cx="478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a. </a:t>
            </a:r>
            <a:r>
              <a:rPr lang="fr-FR" sz="2400" b="1" dirty="0" err="1" smtClean="0">
                <a:solidFill>
                  <a:schemeClr val="accent1"/>
                </a:solidFill>
              </a:rPr>
              <a:t>Lösungen</a:t>
            </a:r>
            <a:r>
              <a:rPr lang="fr-FR" sz="2400" b="1" dirty="0" smtClean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 smtClean="0">
                <a:solidFill>
                  <a:schemeClr val="accent1"/>
                </a:solidFill>
              </a:rPr>
              <a:t>oben</a:t>
            </a:r>
            <a:r>
              <a:rPr lang="fr-FR" sz="2400" b="1" dirty="0" smtClean="0">
                <a:solidFill>
                  <a:schemeClr val="accent1"/>
                </a:solidFill>
              </a:rPr>
              <a:t>: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1C8921-EBF9-E04E-949F-DE4BFDB1294B}"/>
              </a:ext>
            </a:extLst>
          </p:cNvPr>
          <p:cNvSpPr txBox="1"/>
          <p:nvPr/>
        </p:nvSpPr>
        <p:spPr>
          <a:xfrm>
            <a:off x="513714" y="949693"/>
            <a:ext cx="182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 – </a:t>
            </a:r>
            <a:r>
              <a:rPr lang="fr-FR" sz="2400" b="1" dirty="0" err="1">
                <a:solidFill>
                  <a:schemeClr val="accent1"/>
                </a:solidFill>
              </a:rPr>
              <a:t>Zeile</a:t>
            </a:r>
            <a:r>
              <a:rPr lang="fr-FR" sz="2400" b="1" dirty="0">
                <a:solidFill>
                  <a:schemeClr val="accent1"/>
                </a:solidFill>
              </a:rPr>
              <a:t> 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11E0EA-EEC6-D342-9A03-5A824D14A9CF}"/>
              </a:ext>
            </a:extLst>
          </p:cNvPr>
          <p:cNvSpPr txBox="1"/>
          <p:nvPr/>
        </p:nvSpPr>
        <p:spPr>
          <a:xfrm>
            <a:off x="513714" y="1307696"/>
            <a:ext cx="195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 – </a:t>
            </a:r>
            <a:r>
              <a:rPr lang="fr-FR" sz="2400" b="1" dirty="0" err="1">
                <a:solidFill>
                  <a:schemeClr val="accent1"/>
                </a:solidFill>
              </a:rPr>
              <a:t>Zeile</a:t>
            </a:r>
            <a:r>
              <a:rPr lang="fr-FR" sz="2400" b="1" dirty="0">
                <a:solidFill>
                  <a:schemeClr val="accent1"/>
                </a:solidFill>
              </a:rPr>
              <a:t> 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BC3D187-E3BD-744A-9460-46E017F60B5A}"/>
              </a:ext>
            </a:extLst>
          </p:cNvPr>
          <p:cNvSpPr txBox="1"/>
          <p:nvPr/>
        </p:nvSpPr>
        <p:spPr>
          <a:xfrm>
            <a:off x="513714" y="1648943"/>
            <a:ext cx="195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 – </a:t>
            </a:r>
            <a:r>
              <a:rPr lang="fr-FR" sz="2400" b="1" dirty="0" err="1">
                <a:solidFill>
                  <a:schemeClr val="accent1"/>
                </a:solidFill>
              </a:rPr>
              <a:t>Zeile</a:t>
            </a:r>
            <a:r>
              <a:rPr lang="fr-FR" sz="2400" b="1" dirty="0">
                <a:solidFill>
                  <a:schemeClr val="accent1"/>
                </a:solidFill>
              </a:rPr>
              <a:t>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504BCD-ADE1-1645-9B2E-0123A22B0A3B}"/>
              </a:ext>
            </a:extLst>
          </p:cNvPr>
          <p:cNvSpPr txBox="1"/>
          <p:nvPr/>
        </p:nvSpPr>
        <p:spPr>
          <a:xfrm>
            <a:off x="513714" y="2003199"/>
            <a:ext cx="195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 – </a:t>
            </a:r>
            <a:r>
              <a:rPr lang="fr-FR" sz="2400" b="1" dirty="0" err="1">
                <a:solidFill>
                  <a:schemeClr val="accent1"/>
                </a:solidFill>
              </a:rPr>
              <a:t>Zeile</a:t>
            </a:r>
            <a:r>
              <a:rPr lang="fr-FR" sz="2400" b="1" dirty="0">
                <a:solidFill>
                  <a:schemeClr val="accent1"/>
                </a:solidFill>
              </a:rPr>
              <a:t> 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E97A80-AB35-7C47-959B-CFEA282AE99C}"/>
              </a:ext>
            </a:extLst>
          </p:cNvPr>
          <p:cNvSpPr txBox="1"/>
          <p:nvPr/>
        </p:nvSpPr>
        <p:spPr>
          <a:xfrm>
            <a:off x="513714" y="2329769"/>
            <a:ext cx="195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 – </a:t>
            </a:r>
            <a:r>
              <a:rPr lang="fr-FR" sz="2400" b="1" dirty="0" err="1">
                <a:solidFill>
                  <a:schemeClr val="accent1"/>
                </a:solidFill>
              </a:rPr>
              <a:t>Zeile</a:t>
            </a:r>
            <a:r>
              <a:rPr lang="fr-FR" sz="2400" b="1" dirty="0">
                <a:solidFill>
                  <a:schemeClr val="accent1"/>
                </a:solidFill>
              </a:rPr>
              <a:t>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B13573-DB8D-FE4F-8FAD-4F2873CE15CB}"/>
              </a:ext>
            </a:extLst>
          </p:cNvPr>
          <p:cNvSpPr txBox="1"/>
          <p:nvPr/>
        </p:nvSpPr>
        <p:spPr>
          <a:xfrm>
            <a:off x="513714" y="577565"/>
            <a:ext cx="182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 – </a:t>
            </a:r>
            <a:r>
              <a:rPr lang="fr-FR" sz="2400" b="1" dirty="0" err="1">
                <a:solidFill>
                  <a:schemeClr val="accent1"/>
                </a:solidFill>
              </a:rPr>
              <a:t>Zeile</a:t>
            </a:r>
            <a:r>
              <a:rPr lang="fr-FR" sz="2400" b="1" dirty="0">
                <a:solidFill>
                  <a:schemeClr val="accent1"/>
                </a:solidFill>
              </a:rPr>
              <a:t>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ADA9A31-7BB3-9A46-83E5-56910092BEAC}"/>
              </a:ext>
            </a:extLst>
          </p:cNvPr>
          <p:cNvSpPr txBox="1"/>
          <p:nvPr/>
        </p:nvSpPr>
        <p:spPr>
          <a:xfrm>
            <a:off x="0" y="52712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6CFC51-60C7-4749-B609-1D1FFCDE9B98}"/>
              </a:ext>
            </a:extLst>
          </p:cNvPr>
          <p:cNvSpPr txBox="1"/>
          <p:nvPr/>
        </p:nvSpPr>
        <p:spPr>
          <a:xfrm>
            <a:off x="212028" y="47473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12F0BA-8C9E-5947-8D1B-78AFF3CE394C}"/>
              </a:ext>
            </a:extLst>
          </p:cNvPr>
          <p:cNvSpPr txBox="1"/>
          <p:nvPr/>
        </p:nvSpPr>
        <p:spPr>
          <a:xfrm>
            <a:off x="627530" y="41611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BAF68C-BDD3-4449-BC03-B7BC173F7219}"/>
              </a:ext>
            </a:extLst>
          </p:cNvPr>
          <p:cNvSpPr txBox="1"/>
          <p:nvPr/>
        </p:nvSpPr>
        <p:spPr>
          <a:xfrm>
            <a:off x="929216" y="35847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16C7EA1-AEBD-BF45-B4F1-8311C342C9F2}"/>
              </a:ext>
            </a:extLst>
          </p:cNvPr>
          <p:cNvSpPr txBox="1"/>
          <p:nvPr/>
        </p:nvSpPr>
        <p:spPr>
          <a:xfrm>
            <a:off x="1424645" y="29718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43AE1F-1C96-124F-98F8-5EFAA572BCB7}"/>
              </a:ext>
            </a:extLst>
          </p:cNvPr>
          <p:cNvSpPr txBox="1"/>
          <p:nvPr/>
        </p:nvSpPr>
        <p:spPr>
          <a:xfrm>
            <a:off x="1940589" y="2258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411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42D802A-6252-7141-89C6-B284F6F83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678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A949F9-794E-FC46-8719-B30A71C56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16" y="3567856"/>
            <a:ext cx="3023167" cy="3106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867476-A174-DA43-BD77-308118D6B7DE}"/>
              </a:ext>
            </a:extLst>
          </p:cNvPr>
          <p:cNvSpPr/>
          <p:nvPr/>
        </p:nvSpPr>
        <p:spPr>
          <a:xfrm>
            <a:off x="1371600" y="950259"/>
            <a:ext cx="6235982" cy="360182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1DF5A4-7D54-5A4F-AA51-720AC58F69A4}"/>
              </a:ext>
            </a:extLst>
          </p:cNvPr>
          <p:cNvSpPr/>
          <p:nvPr/>
        </p:nvSpPr>
        <p:spPr>
          <a:xfrm>
            <a:off x="1371600" y="1855905"/>
            <a:ext cx="4131012" cy="409227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E7BA00-C531-DF42-8906-B1F592E710EC}"/>
              </a:ext>
            </a:extLst>
          </p:cNvPr>
          <p:cNvSpPr/>
          <p:nvPr/>
        </p:nvSpPr>
        <p:spPr>
          <a:xfrm>
            <a:off x="5801012" y="1855905"/>
            <a:ext cx="2017059" cy="385149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338504-2B69-E941-9C2C-ECF0F9E880AD}"/>
              </a:ext>
            </a:extLst>
          </p:cNvPr>
          <p:cNvSpPr/>
          <p:nvPr/>
        </p:nvSpPr>
        <p:spPr>
          <a:xfrm>
            <a:off x="8035889" y="1855905"/>
            <a:ext cx="3806487" cy="385149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A12B75-0368-534B-9672-2B2CDE3435AF}"/>
              </a:ext>
            </a:extLst>
          </p:cNvPr>
          <p:cNvSpPr/>
          <p:nvPr/>
        </p:nvSpPr>
        <p:spPr>
          <a:xfrm>
            <a:off x="1371600" y="2263008"/>
            <a:ext cx="2607961" cy="400541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93BC88-AE8D-CF45-BDC4-5965F1EA6ABD}"/>
              </a:ext>
            </a:extLst>
          </p:cNvPr>
          <p:cNvSpPr/>
          <p:nvPr/>
        </p:nvSpPr>
        <p:spPr>
          <a:xfrm>
            <a:off x="4294031" y="2273602"/>
            <a:ext cx="3588404" cy="383549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130186-B9A3-D741-B1F4-790109F649C6}"/>
              </a:ext>
            </a:extLst>
          </p:cNvPr>
          <p:cNvSpPr/>
          <p:nvPr/>
        </p:nvSpPr>
        <p:spPr>
          <a:xfrm>
            <a:off x="8212441" y="2257351"/>
            <a:ext cx="2607959" cy="408664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8C7B34-9393-0640-B811-7E67F5CCA3BE}"/>
              </a:ext>
            </a:extLst>
          </p:cNvPr>
          <p:cNvSpPr/>
          <p:nvPr/>
        </p:nvSpPr>
        <p:spPr>
          <a:xfrm>
            <a:off x="1371600" y="2691130"/>
            <a:ext cx="2607961" cy="383550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8B9A1F-402C-C543-AE52-D167D0490409}"/>
              </a:ext>
            </a:extLst>
          </p:cNvPr>
          <p:cNvSpPr/>
          <p:nvPr/>
        </p:nvSpPr>
        <p:spPr>
          <a:xfrm>
            <a:off x="1371600" y="1327587"/>
            <a:ext cx="2857047" cy="409227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8470FE-9516-2943-9191-5B6B4782E346}"/>
              </a:ext>
            </a:extLst>
          </p:cNvPr>
          <p:cNvSpPr/>
          <p:nvPr/>
        </p:nvSpPr>
        <p:spPr>
          <a:xfrm>
            <a:off x="4298382" y="2681229"/>
            <a:ext cx="5006983" cy="383550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A879144-9CD1-2B4B-A91C-774A46231C49}"/>
              </a:ext>
            </a:extLst>
          </p:cNvPr>
          <p:cNvSpPr/>
          <p:nvPr/>
        </p:nvSpPr>
        <p:spPr>
          <a:xfrm>
            <a:off x="9618907" y="2654238"/>
            <a:ext cx="2282588" cy="383550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BDE1D40-3EF8-084C-8590-348C97EAFF09}"/>
              </a:ext>
            </a:extLst>
          </p:cNvPr>
          <p:cNvSpPr/>
          <p:nvPr/>
        </p:nvSpPr>
        <p:spPr>
          <a:xfrm>
            <a:off x="1371599" y="3101477"/>
            <a:ext cx="2607961" cy="383550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6BED23-9FE0-F941-8121-73B8C742044E}"/>
              </a:ext>
            </a:extLst>
          </p:cNvPr>
          <p:cNvSpPr/>
          <p:nvPr/>
        </p:nvSpPr>
        <p:spPr>
          <a:xfrm>
            <a:off x="4298383" y="3101477"/>
            <a:ext cx="2792700" cy="383550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6F308B-D300-B748-92ED-EF8FC7CF0878}"/>
              </a:ext>
            </a:extLst>
          </p:cNvPr>
          <p:cNvSpPr/>
          <p:nvPr/>
        </p:nvSpPr>
        <p:spPr>
          <a:xfrm>
            <a:off x="7344428" y="3078049"/>
            <a:ext cx="4273832" cy="383550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66C048C-C4EC-044D-95AB-01509929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411"/>
            <a:ext cx="12192000" cy="51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4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5412578-B0D5-A245-819A-6B5D3840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542"/>
            <a:ext cx="11799065" cy="2975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BC0611-B43C-FE47-A3EC-7419315A5226}"/>
              </a:ext>
            </a:extLst>
          </p:cNvPr>
          <p:cNvSpPr/>
          <p:nvPr/>
        </p:nvSpPr>
        <p:spPr>
          <a:xfrm>
            <a:off x="9882130" y="385591"/>
            <a:ext cx="2309870" cy="1002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294FCF-6EAF-DF49-A5AE-88A072228C74}"/>
              </a:ext>
            </a:extLst>
          </p:cNvPr>
          <p:cNvSpPr txBox="1"/>
          <p:nvPr/>
        </p:nvSpPr>
        <p:spPr>
          <a:xfrm>
            <a:off x="392935" y="200877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accent1"/>
                </a:solidFill>
              </a:rPr>
              <a:t>Musterlösung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B0870D-3035-B84B-B86A-386A5A06DBD8}"/>
              </a:ext>
            </a:extLst>
          </p:cNvPr>
          <p:cNvSpPr txBox="1"/>
          <p:nvPr/>
        </p:nvSpPr>
        <p:spPr>
          <a:xfrm>
            <a:off x="2999648" y="3044453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gesund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74FC27-C4E5-6C43-A7BB-95219987ADBF}"/>
              </a:ext>
            </a:extLst>
          </p:cNvPr>
          <p:cNvSpPr txBox="1"/>
          <p:nvPr/>
        </p:nvSpPr>
        <p:spPr>
          <a:xfrm>
            <a:off x="594910" y="3684536"/>
            <a:ext cx="4778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- Es </a:t>
            </a:r>
            <a:r>
              <a:rPr lang="fr-FR" sz="2400" b="1" dirty="0" err="1">
                <a:solidFill>
                  <a:schemeClr val="accent1"/>
                </a:solidFill>
              </a:rPr>
              <a:t>gibt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Vorspeisen</a:t>
            </a:r>
            <a:r>
              <a:rPr lang="fr-FR" sz="2400" b="1" dirty="0">
                <a:solidFill>
                  <a:schemeClr val="accent1"/>
                </a:solidFill>
              </a:rPr>
              <a:t> (Salat)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Nachspeisen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Früchte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Joghurt</a:t>
            </a:r>
            <a:r>
              <a:rPr lang="fr-FR" sz="2400" b="1" dirty="0">
                <a:solidFill>
                  <a:schemeClr val="accent1"/>
                </a:solidFill>
              </a:rPr>
              <a:t>,…)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90B476B-1EED-EA44-BADB-C99F675530F0}"/>
              </a:ext>
            </a:extLst>
          </p:cNvPr>
          <p:cNvSpPr txBox="1"/>
          <p:nvPr/>
        </p:nvSpPr>
        <p:spPr>
          <a:xfrm>
            <a:off x="5610645" y="3834909"/>
            <a:ext cx="6188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Essen </a:t>
            </a:r>
            <a:r>
              <a:rPr lang="fr-FR" sz="2400" b="1" dirty="0" err="1">
                <a:solidFill>
                  <a:schemeClr val="accent1"/>
                </a:solidFill>
              </a:rPr>
              <a:t>schmeckt</a:t>
            </a:r>
            <a:r>
              <a:rPr lang="fr-FR" sz="2400" b="1" dirty="0">
                <a:solidFill>
                  <a:schemeClr val="accent1"/>
                </a:solidFill>
              </a:rPr>
              <a:t> mir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besonders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05C0C0E-E32F-7549-A981-4CA07FD13B80}"/>
              </a:ext>
            </a:extLst>
          </p:cNvPr>
          <p:cNvSpPr txBox="1"/>
          <p:nvPr/>
        </p:nvSpPr>
        <p:spPr>
          <a:xfrm>
            <a:off x="594911" y="4607865"/>
            <a:ext cx="428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Manchmal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essen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wir</a:t>
            </a:r>
            <a:r>
              <a:rPr lang="fr-FR" sz="2400" b="1" dirty="0">
                <a:solidFill>
                  <a:schemeClr val="accent1"/>
                </a:solidFill>
              </a:rPr>
              <a:t> Pommes.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200E95-0AE5-2C4D-86BD-27ACC4FA91F7}"/>
              </a:ext>
            </a:extLst>
          </p:cNvPr>
          <p:cNvSpPr txBox="1"/>
          <p:nvPr/>
        </p:nvSpPr>
        <p:spPr>
          <a:xfrm>
            <a:off x="5563518" y="4614112"/>
            <a:ext cx="593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- Es </a:t>
            </a:r>
            <a:r>
              <a:rPr lang="fr-FR" sz="2400" b="1" dirty="0" err="1">
                <a:solidFill>
                  <a:schemeClr val="accent1"/>
                </a:solidFill>
              </a:rPr>
              <a:t>gibt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Schüler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reden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laut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98A93E1-227B-0843-8976-B520F6CDF92D}"/>
              </a:ext>
            </a:extLst>
          </p:cNvPr>
          <p:cNvSpPr txBox="1"/>
          <p:nvPr/>
        </p:nvSpPr>
        <p:spPr>
          <a:xfrm>
            <a:off x="594911" y="5161862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Essen </a:t>
            </a:r>
            <a:r>
              <a:rPr lang="fr-FR" sz="2400" b="1" dirty="0" err="1">
                <a:solidFill>
                  <a:schemeClr val="accent1"/>
                </a:solidFill>
              </a:rPr>
              <a:t>können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wir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Hausaufgaben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74DD47-FF23-CD44-AAC3-44A9EF7AD3C3}"/>
              </a:ext>
            </a:extLst>
          </p:cNvPr>
          <p:cNvSpPr txBox="1"/>
          <p:nvPr/>
        </p:nvSpPr>
        <p:spPr>
          <a:xfrm>
            <a:off x="5610645" y="5304676"/>
            <a:ext cx="5340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- Es </a:t>
            </a:r>
            <a:r>
              <a:rPr lang="fr-FR" sz="2400" b="1" dirty="0" err="1">
                <a:solidFill>
                  <a:schemeClr val="accent1"/>
                </a:solidFill>
              </a:rPr>
              <a:t>kostet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Geld</a:t>
            </a:r>
            <a:r>
              <a:rPr lang="fr-FR" sz="2400" b="1" dirty="0">
                <a:solidFill>
                  <a:schemeClr val="accent1"/>
                </a:solidFill>
              </a:rPr>
              <a:t>.  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9974FEE-C2A6-3240-A01A-10FF22120976}"/>
              </a:ext>
            </a:extLst>
          </p:cNvPr>
          <p:cNvCxnSpPr/>
          <p:nvPr/>
        </p:nvCxnSpPr>
        <p:spPr>
          <a:xfrm>
            <a:off x="5475383" y="1619480"/>
            <a:ext cx="0" cy="4472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F40727B-AADD-0342-86A6-1B0E84474F85}"/>
              </a:ext>
            </a:extLst>
          </p:cNvPr>
          <p:cNvSpPr txBox="1"/>
          <p:nvPr/>
        </p:nvSpPr>
        <p:spPr>
          <a:xfrm>
            <a:off x="594910" y="610194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3F6AF6-A08E-2447-9CBE-3E8B1F342C4B}"/>
              </a:ext>
            </a:extLst>
          </p:cNvPr>
          <p:cNvSpPr txBox="1"/>
          <p:nvPr/>
        </p:nvSpPr>
        <p:spPr>
          <a:xfrm>
            <a:off x="5610645" y="6092328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570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2828925" y="4876800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" name="Espace réservé du contenu 1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76792FC-4A5A-314B-91B9-4929ABDEB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51114" y="1291825"/>
            <a:ext cx="10515600" cy="2861944"/>
          </a:xfr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356F6BC8-878E-AF4A-B706-AF8DAF7D00FA}"/>
              </a:ext>
            </a:extLst>
          </p:cNvPr>
          <p:cNvSpPr/>
          <p:nvPr/>
        </p:nvSpPr>
        <p:spPr>
          <a:xfrm>
            <a:off x="10112832" y="2231572"/>
            <a:ext cx="273844" cy="2939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45A04DF-AB19-1749-9C0B-856E27648D07}"/>
              </a:ext>
            </a:extLst>
          </p:cNvPr>
          <p:cNvSpPr/>
          <p:nvPr/>
        </p:nvSpPr>
        <p:spPr>
          <a:xfrm>
            <a:off x="6467932" y="2525486"/>
            <a:ext cx="273844" cy="2939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64B2646-9BD8-0E4B-8409-2E6228169A9C}"/>
              </a:ext>
            </a:extLst>
          </p:cNvPr>
          <p:cNvSpPr/>
          <p:nvPr/>
        </p:nvSpPr>
        <p:spPr>
          <a:xfrm>
            <a:off x="5711369" y="2819400"/>
            <a:ext cx="273844" cy="2939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EA55E9E-6186-094A-8491-8588F7C667D5}"/>
              </a:ext>
            </a:extLst>
          </p:cNvPr>
          <p:cNvSpPr/>
          <p:nvPr/>
        </p:nvSpPr>
        <p:spPr>
          <a:xfrm>
            <a:off x="6779876" y="3091543"/>
            <a:ext cx="273844" cy="2939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79E5CA6-21AC-1949-BD5F-6CF162D1DD06}"/>
              </a:ext>
            </a:extLst>
          </p:cNvPr>
          <p:cNvSpPr/>
          <p:nvPr/>
        </p:nvSpPr>
        <p:spPr>
          <a:xfrm>
            <a:off x="10708578" y="3385457"/>
            <a:ext cx="273844" cy="2939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EEF2F6B-C44B-A44E-BBB9-6A9BAB518852}"/>
              </a:ext>
            </a:extLst>
          </p:cNvPr>
          <p:cNvSpPr/>
          <p:nvPr/>
        </p:nvSpPr>
        <p:spPr>
          <a:xfrm>
            <a:off x="8354370" y="3679371"/>
            <a:ext cx="273844" cy="2939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2A9C782-AB4F-5B45-BFA7-E0572AAE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Média en ligne 1" descr="gk10_11_Bd1_KB_Track_02.06_K05_A9a_1">
            <a:hlinkClick r:id="" action="ppaction://media"/>
            <a:extLst>
              <a:ext uri="{FF2B5EF4-FFF2-40B4-BE49-F238E27FC236}">
                <a16:creationId xmlns:a16="http://schemas.microsoft.com/office/drawing/2014/main" id="{AF488E7B-FA88-E847-8397-4854920FB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9466" y="4674069"/>
            <a:ext cx="812800" cy="812800"/>
          </a:xfrm>
          <a:prstGeom prst="rect">
            <a:avLst/>
          </a:prstGeom>
        </p:spPr>
      </p:pic>
      <p:pic>
        <p:nvPicPr>
          <p:cNvPr id="4" name="Média en ligne 3" descr="gk10_11_Bd1_KB_Track_02.07_K05_A9a_2">
            <a:hlinkClick r:id="" action="ppaction://media"/>
            <a:extLst>
              <a:ext uri="{FF2B5EF4-FFF2-40B4-BE49-F238E27FC236}">
                <a16:creationId xmlns:a16="http://schemas.microsoft.com/office/drawing/2014/main" id="{085DC4C9-23E1-E14C-AA5D-A1BB4AF3DC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9132" y="4674069"/>
            <a:ext cx="812800" cy="812800"/>
          </a:xfrm>
          <a:prstGeom prst="rect">
            <a:avLst/>
          </a:prstGeom>
        </p:spPr>
      </p:pic>
      <p:pic>
        <p:nvPicPr>
          <p:cNvPr id="6" name="Média en ligne 5" descr="gk10_11_Bd1_KB_Track_02.08_K05_A9a_3">
            <a:hlinkClick r:id="" action="ppaction://media"/>
            <a:extLst>
              <a:ext uri="{FF2B5EF4-FFF2-40B4-BE49-F238E27FC236}">
                <a16:creationId xmlns:a16="http://schemas.microsoft.com/office/drawing/2014/main" id="{B4CBBA4C-2EAA-B240-890A-155ABDF883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4370" y="46740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6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36E4F-2C25-EA4C-94AC-9764E0FB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A9CEEA6-B95E-A142-9118-5EC0F51B1BA9}"/>
              </a:ext>
            </a:extLst>
          </p:cNvPr>
          <p:cNvSpPr/>
          <p:nvPr/>
        </p:nvSpPr>
        <p:spPr>
          <a:xfrm>
            <a:off x="10112832" y="2231572"/>
            <a:ext cx="273844" cy="2939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7173B5E-0329-A64D-A537-557F817CF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4" y="2141727"/>
            <a:ext cx="11675165" cy="24654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9648737-C82D-7B4D-9666-8E293FEDF8F4}"/>
              </a:ext>
            </a:extLst>
          </p:cNvPr>
          <p:cNvSpPr txBox="1"/>
          <p:nvPr/>
        </p:nvSpPr>
        <p:spPr>
          <a:xfrm>
            <a:off x="3905252" y="3619499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45C936-4DB4-0F4A-AB10-1BDF6B234693}"/>
              </a:ext>
            </a:extLst>
          </p:cNvPr>
          <p:cNvSpPr txBox="1"/>
          <p:nvPr/>
        </p:nvSpPr>
        <p:spPr>
          <a:xfrm>
            <a:off x="6529389" y="3279129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10757E7-4AFA-FD4E-B05D-8C079A2D65A2}"/>
              </a:ext>
            </a:extLst>
          </p:cNvPr>
          <p:cNvSpPr txBox="1"/>
          <p:nvPr/>
        </p:nvSpPr>
        <p:spPr>
          <a:xfrm>
            <a:off x="8124825" y="3414712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88D958-D6CB-D74E-A3B1-842D161C9548}"/>
              </a:ext>
            </a:extLst>
          </p:cNvPr>
          <p:cNvSpPr txBox="1"/>
          <p:nvPr/>
        </p:nvSpPr>
        <p:spPr>
          <a:xfrm>
            <a:off x="10174980" y="342900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46B529A-8508-664D-BEA6-5412FCBA3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683" y="2332495"/>
            <a:ext cx="11092633" cy="2782902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F0E2614-EA3F-EC48-B467-07ED628F486A}"/>
              </a:ext>
            </a:extLst>
          </p:cNvPr>
          <p:cNvSpPr/>
          <p:nvPr/>
        </p:nvSpPr>
        <p:spPr>
          <a:xfrm>
            <a:off x="7545092" y="3029419"/>
            <a:ext cx="774915" cy="29446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4A86118-B7A6-4645-B4D8-DD8021DE7D40}"/>
              </a:ext>
            </a:extLst>
          </p:cNvPr>
          <p:cNvSpPr/>
          <p:nvPr/>
        </p:nvSpPr>
        <p:spPr>
          <a:xfrm>
            <a:off x="4848386" y="2734952"/>
            <a:ext cx="774915" cy="29446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4707CC5-0E2A-D942-933F-B2A1889CFD2F}"/>
              </a:ext>
            </a:extLst>
          </p:cNvPr>
          <p:cNvSpPr/>
          <p:nvPr/>
        </p:nvSpPr>
        <p:spPr>
          <a:xfrm>
            <a:off x="4649491" y="3494871"/>
            <a:ext cx="774915" cy="29446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1C8FE7A-A572-C34B-9D32-3C40F91C204F}"/>
              </a:ext>
            </a:extLst>
          </p:cNvPr>
          <p:cNvSpPr/>
          <p:nvPr/>
        </p:nvSpPr>
        <p:spPr>
          <a:xfrm>
            <a:off x="6338806" y="3494870"/>
            <a:ext cx="774915" cy="29446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898634C-F7D9-8D46-BF8A-C8FFEE5E6636}"/>
              </a:ext>
            </a:extLst>
          </p:cNvPr>
          <p:cNvSpPr/>
          <p:nvPr/>
        </p:nvSpPr>
        <p:spPr>
          <a:xfrm>
            <a:off x="2185261" y="4246537"/>
            <a:ext cx="976393" cy="28484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ABB6BF-E726-554F-92DC-190C70EC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801DD2F-96FA-8A4D-BFBA-CCBA9A04ADF0}"/>
              </a:ext>
            </a:extLst>
          </p:cNvPr>
          <p:cNvSpPr/>
          <p:nvPr/>
        </p:nvSpPr>
        <p:spPr>
          <a:xfrm>
            <a:off x="5889355" y="4246538"/>
            <a:ext cx="976393" cy="33133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5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184202-EE15-074A-BEC1-21CABB45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C860050E-ACA6-5449-94B8-615AD356B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055" y="2112602"/>
            <a:ext cx="10375890" cy="1743780"/>
          </a:xfrm>
        </p:spPr>
      </p:pic>
    </p:spTree>
    <p:extLst>
      <p:ext uri="{BB962C8B-B14F-4D97-AF65-F5344CB8AC3E}">
        <p14:creationId xmlns:p14="http://schemas.microsoft.com/office/powerpoint/2010/main" val="6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B5A64A-4CE4-984F-8915-BE4EA09F4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602" y="-14288"/>
            <a:ext cx="8552138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121F7E-CA58-C74E-8460-D7FCE324CC6F}"/>
              </a:ext>
            </a:extLst>
          </p:cNvPr>
          <p:cNvSpPr txBox="1"/>
          <p:nvPr/>
        </p:nvSpPr>
        <p:spPr>
          <a:xfrm>
            <a:off x="8055017" y="-14288"/>
            <a:ext cx="2617746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b) d</a:t>
            </a:r>
            <a:r>
              <a:rPr lang="fr-CH" sz="2400" b="1" dirty="0" smtClean="0">
                <a:solidFill>
                  <a:schemeClr val="accent1"/>
                </a:solidFill>
              </a:rPr>
              <a:t>ie </a:t>
            </a:r>
            <a:r>
              <a:rPr lang="fr-CH" sz="2400" b="1" dirty="0" err="1" smtClean="0">
                <a:solidFill>
                  <a:schemeClr val="accent1"/>
                </a:solidFill>
              </a:rPr>
              <a:t>Wurst</a:t>
            </a:r>
            <a:endParaRPr lang="fr-CH" sz="2400" b="1" dirty="0" smtClean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d</a:t>
            </a:r>
            <a:r>
              <a:rPr lang="fr-CH" sz="2400" b="1" dirty="0" smtClean="0">
                <a:solidFill>
                  <a:schemeClr val="accent1"/>
                </a:solidFill>
              </a:rPr>
              <a:t>er </a:t>
            </a:r>
            <a:r>
              <a:rPr lang="fr-CH" sz="2400" b="1" dirty="0" err="1" smtClean="0">
                <a:solidFill>
                  <a:schemeClr val="accent1"/>
                </a:solidFill>
              </a:rPr>
              <a:t>Schinken</a:t>
            </a:r>
            <a:endParaRPr lang="fr-CH" sz="2400" b="1" dirty="0" smtClean="0">
              <a:solidFill>
                <a:schemeClr val="accent1"/>
              </a:solidFill>
            </a:endParaRPr>
          </a:p>
          <a:p>
            <a:r>
              <a:rPr lang="fr-CH" sz="2400" b="1" dirty="0" smtClean="0">
                <a:solidFill>
                  <a:schemeClr val="accent1"/>
                </a:solidFill>
              </a:rPr>
              <a:t>der </a:t>
            </a:r>
            <a:r>
              <a:rPr lang="fr-CH" sz="2400" b="1" dirty="0" err="1" smtClean="0">
                <a:solidFill>
                  <a:schemeClr val="accent1"/>
                </a:solidFill>
              </a:rPr>
              <a:t>Fisch</a:t>
            </a:r>
            <a:endParaRPr lang="fr-CH" sz="2400" b="1" dirty="0" smtClean="0">
              <a:solidFill>
                <a:schemeClr val="accent1"/>
              </a:solidFill>
            </a:endParaRPr>
          </a:p>
          <a:p>
            <a:r>
              <a:rPr lang="fr-CH" sz="2400" b="1" dirty="0" smtClean="0">
                <a:solidFill>
                  <a:schemeClr val="accent1"/>
                </a:solidFill>
              </a:rPr>
              <a:t>der </a:t>
            </a:r>
            <a:r>
              <a:rPr lang="fr-CH" sz="2400" b="1" dirty="0" err="1" smtClean="0">
                <a:solidFill>
                  <a:schemeClr val="accent1"/>
                </a:solidFill>
              </a:rPr>
              <a:t>Pfeffer</a:t>
            </a:r>
            <a:endParaRPr lang="fr-CH" sz="2400" b="1" dirty="0" smtClean="0">
              <a:solidFill>
                <a:schemeClr val="accent1"/>
              </a:solidFill>
            </a:endParaRPr>
          </a:p>
          <a:p>
            <a:r>
              <a:rPr lang="fr-CH" sz="2400" b="1" dirty="0" err="1" smtClean="0">
                <a:solidFill>
                  <a:schemeClr val="accent1"/>
                </a:solidFill>
              </a:rPr>
              <a:t>und</a:t>
            </a:r>
            <a:r>
              <a:rPr lang="fr-CH" sz="2400" b="1" dirty="0" smtClean="0">
                <a:solidFill>
                  <a:schemeClr val="accent1"/>
                </a:solidFill>
              </a:rPr>
              <a:t> </a:t>
            </a:r>
            <a:r>
              <a:rPr lang="fr-CH" sz="2400" b="1" dirty="0" err="1" smtClean="0">
                <a:solidFill>
                  <a:schemeClr val="accent1"/>
                </a:solidFill>
              </a:rPr>
              <a:t>das</a:t>
            </a:r>
            <a:r>
              <a:rPr lang="fr-CH" sz="2400" b="1" dirty="0" smtClean="0">
                <a:solidFill>
                  <a:schemeClr val="accent1"/>
                </a:solidFill>
              </a:rPr>
              <a:t> </a:t>
            </a:r>
            <a:r>
              <a:rPr lang="fr-CH" sz="2400" b="1" dirty="0" err="1" smtClean="0">
                <a:solidFill>
                  <a:schemeClr val="accent1"/>
                </a:solidFill>
              </a:rPr>
              <a:t>Salz</a:t>
            </a:r>
            <a:endParaRPr lang="fr-CH" sz="2400" b="1" dirty="0" smtClean="0">
              <a:solidFill>
                <a:schemeClr val="accent1"/>
              </a:solidFill>
            </a:endParaRPr>
          </a:p>
          <a:p>
            <a:r>
              <a:rPr lang="fr-CH" sz="2400" b="1" dirty="0" smtClean="0">
                <a:solidFill>
                  <a:schemeClr val="accent1"/>
                </a:solidFill>
              </a:rPr>
              <a:t>die </a:t>
            </a:r>
            <a:r>
              <a:rPr lang="fr-CH" sz="2400" b="1" dirty="0" err="1" smtClean="0">
                <a:solidFill>
                  <a:schemeClr val="accent1"/>
                </a:solidFill>
              </a:rPr>
              <a:t>Nudeln</a:t>
            </a:r>
            <a:endParaRPr lang="fr-CH" sz="2400" b="1" dirty="0" smtClean="0">
              <a:solidFill>
                <a:schemeClr val="accent1"/>
              </a:solidFill>
            </a:endParaRPr>
          </a:p>
          <a:p>
            <a:r>
              <a:rPr lang="fr-CH" sz="2400" b="1" dirty="0" smtClean="0">
                <a:solidFill>
                  <a:schemeClr val="accent1"/>
                </a:solidFill>
              </a:rPr>
              <a:t>der Reis</a:t>
            </a:r>
          </a:p>
          <a:p>
            <a:r>
              <a:rPr lang="fr-CH" sz="2400" b="1" dirty="0" err="1" smtClean="0">
                <a:solidFill>
                  <a:schemeClr val="accent1"/>
                </a:solidFill>
              </a:rPr>
              <a:t>das</a:t>
            </a:r>
            <a:r>
              <a:rPr lang="fr-CH" sz="2400" b="1" dirty="0" smtClean="0">
                <a:solidFill>
                  <a:schemeClr val="accent1"/>
                </a:solidFill>
              </a:rPr>
              <a:t> </a:t>
            </a:r>
            <a:r>
              <a:rPr lang="fr-CH" sz="2400" b="1" dirty="0" err="1" smtClean="0">
                <a:solidFill>
                  <a:schemeClr val="accent1"/>
                </a:solidFill>
              </a:rPr>
              <a:t>Brot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err="1">
                <a:solidFill>
                  <a:schemeClr val="accent1"/>
                </a:solidFill>
              </a:rPr>
              <a:t>Brötchen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der Apfel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Banane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err="1">
                <a:solidFill>
                  <a:schemeClr val="accent1"/>
                </a:solidFill>
              </a:rPr>
              <a:t>Melone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Orange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err="1">
                <a:solidFill>
                  <a:schemeClr val="accent1"/>
                </a:solidFill>
              </a:rPr>
              <a:t>Trauben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err="1">
                <a:solidFill>
                  <a:schemeClr val="accent1"/>
                </a:solidFill>
              </a:rPr>
              <a:t>Kartoffel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smtClean="0">
                <a:solidFill>
                  <a:schemeClr val="accent1"/>
                </a:solidFill>
              </a:rPr>
              <a:t>der Chili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die Tomate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smtClean="0">
                <a:solidFill>
                  <a:schemeClr val="accent1"/>
                </a:solidFill>
              </a:rPr>
              <a:t>Paprika </a:t>
            </a:r>
            <a:endParaRPr lang="fr-CH" sz="2400" b="1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8393A6-1898-7E4A-A6F4-EAAE822E65F5}"/>
              </a:ext>
            </a:extLst>
          </p:cNvPr>
          <p:cNvSpPr txBox="1"/>
          <p:nvPr/>
        </p:nvSpPr>
        <p:spPr>
          <a:xfrm>
            <a:off x="10016404" y="-14288"/>
            <a:ext cx="2174891" cy="563231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solidFill>
                  <a:schemeClr val="accent1"/>
                </a:solidFill>
              </a:rPr>
              <a:t>die </a:t>
            </a:r>
            <a:r>
              <a:rPr lang="fr-CH" sz="2400" b="1" dirty="0" err="1" smtClean="0">
                <a:solidFill>
                  <a:schemeClr val="accent1"/>
                </a:solidFill>
              </a:rPr>
              <a:t>Karotte</a:t>
            </a:r>
            <a:endParaRPr lang="fr-CH" sz="2400" b="1" dirty="0" smtClean="0">
              <a:solidFill>
                <a:schemeClr val="accent1"/>
              </a:solidFill>
            </a:endParaRPr>
          </a:p>
          <a:p>
            <a:r>
              <a:rPr lang="fr-CH" sz="2400" b="1" dirty="0" smtClean="0">
                <a:solidFill>
                  <a:schemeClr val="accent1"/>
                </a:solidFill>
              </a:rPr>
              <a:t>die </a:t>
            </a:r>
            <a:r>
              <a:rPr lang="fr-CH" sz="2400" b="1" dirty="0" err="1" smtClean="0">
                <a:solidFill>
                  <a:schemeClr val="accent1"/>
                </a:solidFill>
              </a:rPr>
              <a:t>Gurke</a:t>
            </a:r>
            <a:endParaRPr lang="fr-CH" sz="2400" b="1" dirty="0" smtClean="0">
              <a:solidFill>
                <a:schemeClr val="accent1"/>
              </a:solidFill>
            </a:endParaRPr>
          </a:p>
          <a:p>
            <a:r>
              <a:rPr lang="fr-CH" sz="2400" b="1" dirty="0" smtClean="0">
                <a:solidFill>
                  <a:schemeClr val="accent1"/>
                </a:solidFill>
              </a:rPr>
              <a:t>die </a:t>
            </a:r>
            <a:r>
              <a:rPr lang="fr-CH" sz="2400" b="1" dirty="0">
                <a:solidFill>
                  <a:schemeClr val="accent1"/>
                </a:solidFill>
              </a:rPr>
              <a:t>Olive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Joghurt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err="1">
                <a:solidFill>
                  <a:schemeClr val="accent1"/>
                </a:solidFill>
              </a:rPr>
              <a:t>Milch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err="1">
                <a:solidFill>
                  <a:schemeClr val="accent1"/>
                </a:solidFill>
              </a:rPr>
              <a:t>Nuss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err="1">
                <a:solidFill>
                  <a:schemeClr val="accent1"/>
                </a:solidFill>
              </a:rPr>
              <a:t>Schokolade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das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Mineral</a:t>
            </a:r>
            <a:r>
              <a:rPr lang="fr-CH" sz="2400" b="1" dirty="0">
                <a:solidFill>
                  <a:schemeClr val="accent1"/>
                </a:solidFill>
              </a:rPr>
              <a:t>-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wasser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die Cola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Kaffee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der Tee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Saft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Kakao</a:t>
            </a:r>
            <a:endParaRPr lang="fr-CH" sz="2400" b="1" dirty="0">
              <a:solidFill>
                <a:schemeClr val="accent1"/>
              </a:solidFill>
            </a:endParaRPr>
          </a:p>
          <a:p>
            <a:endParaRPr lang="fr-FR" sz="2400" dirty="0"/>
          </a:p>
        </p:txBody>
      </p:sp>
      <p:pic>
        <p:nvPicPr>
          <p:cNvPr id="3" name="Média en ligne 2" descr="gk10_11_Bd1_KB_Track_02.02_K05_A1b">
            <a:hlinkClick r:id="" action="ppaction://media"/>
            <a:extLst>
              <a:ext uri="{FF2B5EF4-FFF2-40B4-BE49-F238E27FC236}">
                <a16:creationId xmlns:a16="http://schemas.microsoft.com/office/drawing/2014/main" id="{CCF237D8-C296-8645-91F3-49021242D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1402" y="53926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3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6A457-83F4-7F41-A781-E97355E53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alimentation, table&#10;&#10;Description générée automatiquement">
            <a:extLst>
              <a:ext uri="{FF2B5EF4-FFF2-40B4-BE49-F238E27FC236}">
                <a16:creationId xmlns:a16="http://schemas.microsoft.com/office/drawing/2014/main" id="{F6ECE265-C255-9843-AC23-BD8124361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139" y="1219199"/>
            <a:ext cx="10747661" cy="470597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C5210C-E9E5-BF49-BD09-C7EDBE96E136}"/>
              </a:ext>
            </a:extLst>
          </p:cNvPr>
          <p:cNvSpPr txBox="1"/>
          <p:nvPr/>
        </p:nvSpPr>
        <p:spPr>
          <a:xfrm>
            <a:off x="1158532" y="1634156"/>
            <a:ext cx="41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1688F2-A6CF-9E44-B0F4-62226E3BDFF7}"/>
              </a:ext>
            </a:extLst>
          </p:cNvPr>
          <p:cNvSpPr txBox="1"/>
          <p:nvPr/>
        </p:nvSpPr>
        <p:spPr>
          <a:xfrm>
            <a:off x="3789088" y="1634157"/>
            <a:ext cx="41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DE1A44-6E0B-4E4C-87BD-88DC98268F1E}"/>
              </a:ext>
            </a:extLst>
          </p:cNvPr>
          <p:cNvSpPr txBox="1"/>
          <p:nvPr/>
        </p:nvSpPr>
        <p:spPr>
          <a:xfrm>
            <a:off x="6419644" y="1634155"/>
            <a:ext cx="41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10C965-859C-3F48-973D-7AD35B011DA0}"/>
              </a:ext>
            </a:extLst>
          </p:cNvPr>
          <p:cNvSpPr txBox="1"/>
          <p:nvPr/>
        </p:nvSpPr>
        <p:spPr>
          <a:xfrm>
            <a:off x="9050200" y="1634154"/>
            <a:ext cx="41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D88CE-C373-9143-A889-D2C045DB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8EB0294E-2244-4A44-B8F4-23208132A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3084"/>
            <a:ext cx="10515600" cy="183802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1A3FCA7-80B8-A94E-8E85-D028BC871B4B}"/>
              </a:ext>
            </a:extLst>
          </p:cNvPr>
          <p:cNvSpPr txBox="1"/>
          <p:nvPr/>
        </p:nvSpPr>
        <p:spPr>
          <a:xfrm>
            <a:off x="1927159" y="3463284"/>
            <a:ext cx="41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FAEEB6-44CB-514F-84A6-69213D5CD27C}"/>
              </a:ext>
            </a:extLst>
          </p:cNvPr>
          <p:cNvSpPr txBox="1"/>
          <p:nvPr/>
        </p:nvSpPr>
        <p:spPr>
          <a:xfrm>
            <a:off x="3716202" y="3485876"/>
            <a:ext cx="41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98D20B-9CFA-B04E-93AA-292115C9074E}"/>
              </a:ext>
            </a:extLst>
          </p:cNvPr>
          <p:cNvSpPr txBox="1"/>
          <p:nvPr/>
        </p:nvSpPr>
        <p:spPr>
          <a:xfrm>
            <a:off x="5505245" y="3485876"/>
            <a:ext cx="41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CE6694-6011-DF4A-AEBB-260A28E8099F}"/>
              </a:ext>
            </a:extLst>
          </p:cNvPr>
          <p:cNvSpPr txBox="1"/>
          <p:nvPr/>
        </p:nvSpPr>
        <p:spPr>
          <a:xfrm>
            <a:off x="7294288" y="3470271"/>
            <a:ext cx="41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349E38-39BE-C246-84C8-75FD6AFF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intérieur, tasse, table, éléments&#10;&#10;Description générée automatiquement">
            <a:extLst>
              <a:ext uri="{FF2B5EF4-FFF2-40B4-BE49-F238E27FC236}">
                <a16:creationId xmlns:a16="http://schemas.microsoft.com/office/drawing/2014/main" id="{ECB4E11E-5EBB-1749-8977-648634301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6120"/>
            <a:ext cx="10515600" cy="395034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C77FD47-FCD4-EA4C-B99E-A532069BDAE5}"/>
              </a:ext>
            </a:extLst>
          </p:cNvPr>
          <p:cNvSpPr txBox="1"/>
          <p:nvPr/>
        </p:nvSpPr>
        <p:spPr>
          <a:xfrm>
            <a:off x="615708" y="4489176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 –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Mehl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9B7A24-15F4-C14C-A9D6-DC60F4EE51B1}"/>
              </a:ext>
            </a:extLst>
          </p:cNvPr>
          <p:cNvSpPr txBox="1"/>
          <p:nvPr/>
        </p:nvSpPr>
        <p:spPr>
          <a:xfrm>
            <a:off x="2666482" y="4824608"/>
            <a:ext cx="20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 – der </a:t>
            </a:r>
            <a:r>
              <a:rPr lang="fr-FR" sz="2400" b="1" dirty="0" err="1">
                <a:solidFill>
                  <a:schemeClr val="accent1"/>
                </a:solidFill>
              </a:rPr>
              <a:t>Zucker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F2888A-B142-7742-B0D9-B682803F6430}"/>
              </a:ext>
            </a:extLst>
          </p:cNvPr>
          <p:cNvSpPr txBox="1"/>
          <p:nvPr/>
        </p:nvSpPr>
        <p:spPr>
          <a:xfrm>
            <a:off x="4134677" y="2963699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 –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Salz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FB03A1-C30D-C648-8837-15A083DABE07}"/>
              </a:ext>
            </a:extLst>
          </p:cNvPr>
          <p:cNvSpPr txBox="1"/>
          <p:nvPr/>
        </p:nvSpPr>
        <p:spPr>
          <a:xfrm>
            <a:off x="5894161" y="4675522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 – die </a:t>
            </a:r>
            <a:r>
              <a:rPr lang="fr-FR" sz="2400" b="1" dirty="0" err="1">
                <a:solidFill>
                  <a:schemeClr val="accent1"/>
                </a:solidFill>
              </a:rPr>
              <a:t>Eier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126904-374F-1E4D-8B21-9D19EF37C5E2}"/>
              </a:ext>
            </a:extLst>
          </p:cNvPr>
          <p:cNvSpPr txBox="1"/>
          <p:nvPr/>
        </p:nvSpPr>
        <p:spPr>
          <a:xfrm>
            <a:off x="7009882" y="3004611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 – die </a:t>
            </a:r>
            <a:r>
              <a:rPr lang="fr-FR" sz="2400" b="1" dirty="0" err="1">
                <a:solidFill>
                  <a:schemeClr val="accent1"/>
                </a:solidFill>
              </a:rPr>
              <a:t>Milch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42670D-A8A9-0D46-8600-E1F23125AF40}"/>
              </a:ext>
            </a:extLst>
          </p:cNvPr>
          <p:cNvSpPr txBox="1"/>
          <p:nvPr/>
        </p:nvSpPr>
        <p:spPr>
          <a:xfrm>
            <a:off x="8061410" y="1548535"/>
            <a:ext cx="3518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 –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Fett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Öl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die Butter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4A192-FC0D-0745-98F4-B1E5297D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assiette, table, alimentation, petit déjeuner&#10;&#10;Description générée automatiquement">
            <a:extLst>
              <a:ext uri="{FF2B5EF4-FFF2-40B4-BE49-F238E27FC236}">
                <a16:creationId xmlns:a16="http://schemas.microsoft.com/office/drawing/2014/main" id="{1B096520-10EF-614E-926C-F6FC0244E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541" y="263282"/>
            <a:ext cx="9070918" cy="633143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2F9926-474D-D540-AB16-B13DEEC4A109}"/>
              </a:ext>
            </a:extLst>
          </p:cNvPr>
          <p:cNvSpPr txBox="1"/>
          <p:nvPr/>
        </p:nvSpPr>
        <p:spPr>
          <a:xfrm>
            <a:off x="1560541" y="566241"/>
            <a:ext cx="417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561A54-0BB1-144E-A320-53B46F2CBFB3}"/>
              </a:ext>
            </a:extLst>
          </p:cNvPr>
          <p:cNvSpPr txBox="1"/>
          <p:nvPr/>
        </p:nvSpPr>
        <p:spPr>
          <a:xfrm>
            <a:off x="1325056" y="2726637"/>
            <a:ext cx="444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28F46C-CC85-5A45-B3A9-0B11CEE97E0D}"/>
              </a:ext>
            </a:extLst>
          </p:cNvPr>
          <p:cNvSpPr txBox="1"/>
          <p:nvPr/>
        </p:nvSpPr>
        <p:spPr>
          <a:xfrm>
            <a:off x="8248961" y="1792531"/>
            <a:ext cx="47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110DC0-67BD-CB4C-8E67-032EBBCF28D0}"/>
              </a:ext>
            </a:extLst>
          </p:cNvPr>
          <p:cNvSpPr txBox="1"/>
          <p:nvPr/>
        </p:nvSpPr>
        <p:spPr>
          <a:xfrm>
            <a:off x="7135778" y="5337315"/>
            <a:ext cx="36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8F2219-3184-8C49-ACA2-7EF13BD1B5D9}"/>
              </a:ext>
            </a:extLst>
          </p:cNvPr>
          <p:cNvSpPr txBox="1"/>
          <p:nvPr/>
        </p:nvSpPr>
        <p:spPr>
          <a:xfrm>
            <a:off x="2802316" y="5900133"/>
            <a:ext cx="49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9E9506-B1B3-E247-BE9F-45830E848C1C}"/>
              </a:ext>
            </a:extLst>
          </p:cNvPr>
          <p:cNvSpPr txBox="1"/>
          <p:nvPr/>
        </p:nvSpPr>
        <p:spPr>
          <a:xfrm>
            <a:off x="10501991" y="5798980"/>
            <a:ext cx="364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FD9B365B-3A6B-5D41-9F10-304CDF584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120270"/>
            <a:ext cx="8160026" cy="114083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D0D94E-D0EC-AD4D-A1B1-85213B192EB1}"/>
              </a:ext>
            </a:extLst>
          </p:cNvPr>
          <p:cNvSpPr txBox="1"/>
          <p:nvPr/>
        </p:nvSpPr>
        <p:spPr>
          <a:xfrm>
            <a:off x="944328" y="3429000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haben</a:t>
            </a:r>
            <a:r>
              <a:rPr lang="fr-FR" sz="2400" b="1" dirty="0">
                <a:solidFill>
                  <a:schemeClr val="accent1"/>
                </a:solidFill>
              </a:rPr>
              <a:t> den </a:t>
            </a:r>
            <a:r>
              <a:rPr lang="fr-FR" sz="2400" b="1" dirty="0" err="1">
                <a:solidFill>
                  <a:schemeClr val="accent1"/>
                </a:solidFill>
              </a:rPr>
              <a:t>Zucker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vergessen</a:t>
            </a:r>
            <a:r>
              <a:rPr lang="fr-FR" sz="2400" b="1" dirty="0">
                <a:solidFill>
                  <a:schemeClr val="accent1"/>
                </a:solidFill>
              </a:rPr>
              <a:t>. (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sechs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Eier</a:t>
            </a:r>
            <a:r>
              <a:rPr lang="fr-FR" sz="2400" b="1" dirty="0">
                <a:solidFill>
                  <a:schemeClr val="accent1"/>
                </a:solidFill>
              </a:rPr>
              <a:t> – </a:t>
            </a:r>
            <a:r>
              <a:rPr lang="fr-FR" sz="2400" b="1" dirty="0" err="1">
                <a:solidFill>
                  <a:schemeClr val="accent1"/>
                </a:solidFill>
              </a:rPr>
              <a:t>statt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drei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Rezept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steht</a:t>
            </a:r>
            <a:r>
              <a:rPr lang="fr-FR" sz="2400" b="1" dirty="0">
                <a:solidFill>
                  <a:schemeClr val="accent1"/>
                </a:solidFill>
              </a:rPr>
              <a:t> – in den </a:t>
            </a:r>
            <a:r>
              <a:rPr lang="fr-FR" sz="2400" b="1" dirty="0" err="1">
                <a:solidFill>
                  <a:schemeClr val="accent1"/>
                </a:solidFill>
              </a:rPr>
              <a:t>Teig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getan</a:t>
            </a:r>
            <a:r>
              <a:rPr lang="fr-FR" sz="2400" b="1" dirty="0">
                <a:solidFill>
                  <a:schemeClr val="accent1"/>
                </a:solidFill>
              </a:rPr>
              <a:t>.)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3" name="Média en ligne 2" descr="gk10_11_Bd1_KB_Track_02.09_K05_A11c">
            <a:hlinkClick r:id="" action="ppaction://media"/>
            <a:extLst>
              <a:ext uri="{FF2B5EF4-FFF2-40B4-BE49-F238E27FC236}">
                <a16:creationId xmlns:a16="http://schemas.microsoft.com/office/drawing/2014/main" id="{E0B05155-DDEC-6F44-9AD7-2F86D47E5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7163" y="22184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00A1DC1-1965-0D46-B705-4CD12E70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532" y="201766"/>
            <a:ext cx="9100073" cy="4771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E7EE3DA-6E77-C148-96E9-7C8F3BB7AED3}"/>
              </a:ext>
            </a:extLst>
          </p:cNvPr>
          <p:cNvSpPr txBox="1"/>
          <p:nvPr/>
        </p:nvSpPr>
        <p:spPr>
          <a:xfrm>
            <a:off x="447757" y="5115186"/>
            <a:ext cx="564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Hörtext</a:t>
            </a:r>
            <a:r>
              <a:rPr lang="fr-FR" sz="2400" b="1" dirty="0">
                <a:solidFill>
                  <a:schemeClr val="accent1"/>
                </a:solidFill>
              </a:rPr>
              <a:t> 1: </a:t>
            </a:r>
            <a:r>
              <a:rPr lang="fr-FR" sz="2400" b="1" dirty="0" err="1">
                <a:solidFill>
                  <a:schemeClr val="accent1"/>
                </a:solidFill>
              </a:rPr>
              <a:t>Fotos</a:t>
            </a:r>
            <a:r>
              <a:rPr lang="fr-FR" sz="2400" b="1" dirty="0">
                <a:solidFill>
                  <a:schemeClr val="accent1"/>
                </a:solidFill>
              </a:rPr>
              <a:t> 1, 7 (</a:t>
            </a:r>
            <a:r>
              <a:rPr lang="fr-FR" sz="2400" b="1" dirty="0" err="1">
                <a:solidFill>
                  <a:schemeClr val="accent1"/>
                </a:solidFill>
              </a:rPr>
              <a:t>Weihnachten</a:t>
            </a:r>
            <a:r>
              <a:rPr lang="fr-FR" sz="2400" b="1" dirty="0">
                <a:solidFill>
                  <a:schemeClr val="accent1"/>
                </a:solidFill>
              </a:rPr>
              <a:t>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CCA31B-AA05-694A-91DD-F4772418D863}"/>
              </a:ext>
            </a:extLst>
          </p:cNvPr>
          <p:cNvSpPr txBox="1"/>
          <p:nvPr/>
        </p:nvSpPr>
        <p:spPr>
          <a:xfrm>
            <a:off x="447757" y="5576852"/>
            <a:ext cx="4740063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Hörtext</a:t>
            </a:r>
            <a:r>
              <a:rPr lang="fr-FR" sz="2400" b="1" dirty="0">
                <a:solidFill>
                  <a:schemeClr val="accent1"/>
                </a:solidFill>
              </a:rPr>
              <a:t> 2: </a:t>
            </a:r>
            <a:r>
              <a:rPr lang="fr-FR" sz="2400" b="1" dirty="0" err="1">
                <a:solidFill>
                  <a:schemeClr val="accent1"/>
                </a:solidFill>
              </a:rPr>
              <a:t>Fotos</a:t>
            </a:r>
            <a:r>
              <a:rPr lang="fr-FR" sz="2400" b="1" dirty="0">
                <a:solidFill>
                  <a:schemeClr val="accent1"/>
                </a:solidFill>
              </a:rPr>
              <a:t> 2, 5 (</a:t>
            </a:r>
            <a:r>
              <a:rPr lang="fr-FR" sz="2400" b="1" dirty="0" err="1">
                <a:solidFill>
                  <a:schemeClr val="accent1"/>
                </a:solidFill>
              </a:rPr>
              <a:t>Fasnacht</a:t>
            </a:r>
            <a:r>
              <a:rPr lang="fr-FR" sz="2400" b="1" dirty="0">
                <a:solidFill>
                  <a:schemeClr val="accent1"/>
                </a:solidFill>
              </a:rPr>
              <a:t>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1C76E0-81E5-4140-92C0-9CFC04EFFC03}"/>
              </a:ext>
            </a:extLst>
          </p:cNvPr>
          <p:cNvSpPr txBox="1"/>
          <p:nvPr/>
        </p:nvSpPr>
        <p:spPr>
          <a:xfrm>
            <a:off x="6251398" y="5111678"/>
            <a:ext cx="4870692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Hörtext</a:t>
            </a:r>
            <a:r>
              <a:rPr lang="fr-FR" sz="2400" b="1" dirty="0">
                <a:solidFill>
                  <a:schemeClr val="accent1"/>
                </a:solidFill>
              </a:rPr>
              <a:t> 3: </a:t>
            </a:r>
            <a:r>
              <a:rPr lang="fr-FR" sz="2400" b="1" dirty="0" err="1">
                <a:solidFill>
                  <a:schemeClr val="accent1"/>
                </a:solidFill>
              </a:rPr>
              <a:t>Fotos</a:t>
            </a:r>
            <a:r>
              <a:rPr lang="fr-FR" sz="2400" b="1" dirty="0">
                <a:solidFill>
                  <a:schemeClr val="accent1"/>
                </a:solidFill>
              </a:rPr>
              <a:t> 3, 8 (</a:t>
            </a:r>
            <a:r>
              <a:rPr lang="fr-FR" sz="2400" b="1" dirty="0" err="1">
                <a:solidFill>
                  <a:schemeClr val="accent1"/>
                </a:solidFill>
              </a:rPr>
              <a:t>Kaffeeklatsch</a:t>
            </a:r>
            <a:r>
              <a:rPr lang="fr-FR" sz="2400" b="1" dirty="0">
                <a:solidFill>
                  <a:schemeClr val="accent1"/>
                </a:solidFill>
              </a:rPr>
              <a:t>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0D3442-39AB-1146-9E5C-C960FDBC9621}"/>
              </a:ext>
            </a:extLst>
          </p:cNvPr>
          <p:cNvSpPr txBox="1"/>
          <p:nvPr/>
        </p:nvSpPr>
        <p:spPr>
          <a:xfrm>
            <a:off x="6251398" y="5644321"/>
            <a:ext cx="4422822" cy="46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Hörtext</a:t>
            </a:r>
            <a:r>
              <a:rPr lang="fr-FR" sz="2400" b="1" dirty="0">
                <a:solidFill>
                  <a:schemeClr val="accent1"/>
                </a:solidFill>
              </a:rPr>
              <a:t> 4: </a:t>
            </a:r>
            <a:r>
              <a:rPr lang="fr-FR" sz="2400" b="1" dirty="0" err="1">
                <a:solidFill>
                  <a:schemeClr val="accent1"/>
                </a:solidFill>
              </a:rPr>
              <a:t>Fotos</a:t>
            </a:r>
            <a:r>
              <a:rPr lang="fr-FR" sz="2400" b="1" dirty="0">
                <a:solidFill>
                  <a:schemeClr val="accent1"/>
                </a:solidFill>
              </a:rPr>
              <a:t> 4, 6 (</a:t>
            </a:r>
            <a:r>
              <a:rPr lang="fr-FR" sz="2400" b="1" dirty="0" err="1">
                <a:solidFill>
                  <a:schemeClr val="accent1"/>
                </a:solidFill>
              </a:rPr>
              <a:t>Ostern</a:t>
            </a:r>
            <a:r>
              <a:rPr lang="fr-FR" sz="2400" b="1" dirty="0">
                <a:solidFill>
                  <a:schemeClr val="accent1"/>
                </a:solidFill>
              </a:rPr>
              <a:t>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9" name="Média en ligne 8" descr="gk10_11_Bd1_KB_Track_02.10_K05_A13a">
            <a:hlinkClick r:id="" action="ppaction://media"/>
            <a:extLst>
              <a:ext uri="{FF2B5EF4-FFF2-40B4-BE49-F238E27FC236}">
                <a16:creationId xmlns:a16="http://schemas.microsoft.com/office/drawing/2014/main" id="{C3CEBFE9-62AA-5648-ADED-6505AC158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561" y="4683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6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1D08F-5CB1-7341-8233-323E7E1F9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FBF717-FA08-334E-89B6-AE1EA5373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D6C22F-A864-5746-835B-F2CC54D9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76" y="365124"/>
            <a:ext cx="9473254" cy="50652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39A0886-3E55-AC4E-9700-DD26B3482AF8}"/>
              </a:ext>
            </a:extLst>
          </p:cNvPr>
          <p:cNvSpPr txBox="1"/>
          <p:nvPr/>
        </p:nvSpPr>
        <p:spPr>
          <a:xfrm>
            <a:off x="1455576" y="5430415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A: </a:t>
            </a:r>
            <a:r>
              <a:rPr lang="fr-FR" sz="2400" b="1" dirty="0" err="1">
                <a:solidFill>
                  <a:schemeClr val="accent1"/>
                </a:solidFill>
              </a:rPr>
              <a:t>Fotos</a:t>
            </a:r>
            <a:r>
              <a:rPr lang="fr-FR" sz="2400" b="1" dirty="0">
                <a:solidFill>
                  <a:schemeClr val="accent1"/>
                </a:solidFill>
              </a:rPr>
              <a:t> 3, 8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F6A4EB-A44D-3343-AF37-38CB8CCB6F55}"/>
              </a:ext>
            </a:extLst>
          </p:cNvPr>
          <p:cNvSpPr txBox="1"/>
          <p:nvPr/>
        </p:nvSpPr>
        <p:spPr>
          <a:xfrm>
            <a:off x="6343816" y="5430415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B: </a:t>
            </a:r>
            <a:r>
              <a:rPr lang="fr-FR" sz="2400" b="1" dirty="0" err="1">
                <a:solidFill>
                  <a:schemeClr val="accent1"/>
                </a:solidFill>
              </a:rPr>
              <a:t>Fotos</a:t>
            </a:r>
            <a:r>
              <a:rPr lang="fr-FR" sz="2400" b="1" dirty="0">
                <a:solidFill>
                  <a:schemeClr val="accent1"/>
                </a:solidFill>
              </a:rPr>
              <a:t> 1, 7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47BF65-D7DE-A842-89C1-AD5C490CE131}"/>
              </a:ext>
            </a:extLst>
          </p:cNvPr>
          <p:cNvSpPr txBox="1"/>
          <p:nvPr/>
        </p:nvSpPr>
        <p:spPr>
          <a:xfrm>
            <a:off x="1455575" y="5803689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C: </a:t>
            </a:r>
            <a:r>
              <a:rPr lang="fr-FR" sz="2400" b="1" dirty="0" err="1">
                <a:solidFill>
                  <a:schemeClr val="accent1"/>
                </a:solidFill>
              </a:rPr>
              <a:t>Fotos</a:t>
            </a:r>
            <a:r>
              <a:rPr lang="fr-FR" sz="2400" b="1" dirty="0">
                <a:solidFill>
                  <a:schemeClr val="accent1"/>
                </a:solidFill>
              </a:rPr>
              <a:t> 4, 6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9D2A35-4F39-7647-8519-196EBA5A9E9A}"/>
              </a:ext>
            </a:extLst>
          </p:cNvPr>
          <p:cNvSpPr txBox="1"/>
          <p:nvPr/>
        </p:nvSpPr>
        <p:spPr>
          <a:xfrm>
            <a:off x="6343816" y="5892080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D: </a:t>
            </a:r>
            <a:r>
              <a:rPr lang="fr-FR" sz="2400" b="1" dirty="0" err="1">
                <a:solidFill>
                  <a:schemeClr val="accent1"/>
                </a:solidFill>
              </a:rPr>
              <a:t>Fotos</a:t>
            </a:r>
            <a:r>
              <a:rPr lang="fr-FR" sz="2400" b="1" dirty="0">
                <a:solidFill>
                  <a:schemeClr val="accent1"/>
                </a:solidFill>
              </a:rPr>
              <a:t> 2, 5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2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5E1816-00F8-F544-856D-55EFCB99B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intérieur, table&#10;&#10;Description générée automatiquement">
            <a:extLst>
              <a:ext uri="{FF2B5EF4-FFF2-40B4-BE49-F238E27FC236}">
                <a16:creationId xmlns:a16="http://schemas.microsoft.com/office/drawing/2014/main" id="{7DA9E290-781E-1E48-97B7-448C9DB43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708" y="2195662"/>
            <a:ext cx="10515600" cy="275517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046E04-61A5-B549-9732-C16BC0A2168C}"/>
              </a:ext>
            </a:extLst>
          </p:cNvPr>
          <p:cNvSpPr txBox="1"/>
          <p:nvPr/>
        </p:nvSpPr>
        <p:spPr>
          <a:xfrm>
            <a:off x="4777161" y="3111586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C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F3A844-DE6D-BE4D-B5B2-F687039C1340}"/>
              </a:ext>
            </a:extLst>
          </p:cNvPr>
          <p:cNvSpPr txBox="1"/>
          <p:nvPr/>
        </p:nvSpPr>
        <p:spPr>
          <a:xfrm>
            <a:off x="10935366" y="3522305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A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5A1838-DC50-EB4C-95AA-83DA2BA7508A}"/>
              </a:ext>
            </a:extLst>
          </p:cNvPr>
          <p:cNvSpPr txBox="1"/>
          <p:nvPr/>
        </p:nvSpPr>
        <p:spPr>
          <a:xfrm>
            <a:off x="9964982" y="3890665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C7D618-12F5-A943-AEAC-8E2BC01EB4D0}"/>
              </a:ext>
            </a:extLst>
          </p:cNvPr>
          <p:cNvSpPr txBox="1"/>
          <p:nvPr/>
        </p:nvSpPr>
        <p:spPr>
          <a:xfrm>
            <a:off x="9371823" y="4315008"/>
            <a:ext cx="3518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Text</a:t>
            </a:r>
            <a:r>
              <a:rPr lang="fr-FR" sz="2400" b="1" dirty="0">
                <a:solidFill>
                  <a:schemeClr val="accent1"/>
                </a:solidFill>
              </a:rPr>
              <a:t> B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275ED5-F94A-C14E-90BB-1D371A3DC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2444" cy="38238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70A4C4-EA62-0E4B-9BE3-2E6025D6628D}"/>
              </a:ext>
            </a:extLst>
          </p:cNvPr>
          <p:cNvSpPr txBox="1"/>
          <p:nvPr/>
        </p:nvSpPr>
        <p:spPr>
          <a:xfrm>
            <a:off x="6332444" y="540327"/>
            <a:ext cx="5884175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CH" sz="2200" b="1" dirty="0">
                <a:solidFill>
                  <a:srgbClr val="0070C0"/>
                </a:solidFill>
              </a:rPr>
              <a:t>b. </a:t>
            </a:r>
            <a:r>
              <a:rPr lang="fr-CH" sz="2200" b="1" dirty="0" err="1" smtClean="0">
                <a:solidFill>
                  <a:srgbClr val="0070C0"/>
                </a:solidFill>
              </a:rPr>
              <a:t>Beispiele</a:t>
            </a:r>
            <a:endParaRPr lang="fr-CH" sz="2200" b="1" dirty="0">
              <a:solidFill>
                <a:srgbClr val="0070C0"/>
              </a:solidFill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fr-CH" sz="2200" b="1" dirty="0">
                <a:solidFill>
                  <a:srgbClr val="0070C0"/>
                </a:solidFill>
              </a:rPr>
              <a:t>e</a:t>
            </a:r>
            <a:r>
              <a:rPr lang="fr-CH" sz="2200" b="1" dirty="0" smtClean="0">
                <a:solidFill>
                  <a:srgbClr val="0070C0"/>
                </a:solidFill>
              </a:rPr>
              <a:t>s </a:t>
            </a:r>
            <a:r>
              <a:rPr lang="fr-CH" sz="2200" b="1" dirty="0" err="1" smtClean="0">
                <a:solidFill>
                  <a:srgbClr val="0070C0"/>
                </a:solidFill>
              </a:rPr>
              <a:t>gibt</a:t>
            </a:r>
            <a:r>
              <a:rPr lang="fr-CH" sz="2200" b="1" dirty="0" smtClean="0">
                <a:solidFill>
                  <a:srgbClr val="0070C0"/>
                </a:solidFill>
              </a:rPr>
              <a:t> </a:t>
            </a:r>
            <a:r>
              <a:rPr lang="fr-CH" sz="2200" b="1" dirty="0" err="1" smtClean="0">
                <a:solidFill>
                  <a:srgbClr val="0070C0"/>
                </a:solidFill>
              </a:rPr>
              <a:t>keine</a:t>
            </a:r>
            <a:r>
              <a:rPr lang="fr-CH" sz="2200" b="1" dirty="0" smtClean="0">
                <a:solidFill>
                  <a:srgbClr val="0070C0"/>
                </a:solidFill>
              </a:rPr>
              <a:t> </a:t>
            </a:r>
            <a:r>
              <a:rPr lang="fr-CH" sz="2200" b="1" dirty="0" err="1" smtClean="0">
                <a:solidFill>
                  <a:srgbClr val="0070C0"/>
                </a:solidFill>
              </a:rPr>
              <a:t>Überschrift</a:t>
            </a:r>
            <a:r>
              <a:rPr lang="fr-CH" sz="2200" b="1" dirty="0" smtClean="0">
                <a:solidFill>
                  <a:srgbClr val="0070C0"/>
                </a:solidFill>
              </a:rPr>
              <a:t>, </a:t>
            </a:r>
            <a:endParaRPr lang="fr-CH" sz="2200" b="1" dirty="0">
              <a:solidFill>
                <a:srgbClr val="0070C0"/>
              </a:solidFill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CH" sz="2200" b="1" dirty="0">
                <a:solidFill>
                  <a:srgbClr val="0070C0"/>
                </a:solidFill>
              </a:rPr>
              <a:t>die </a:t>
            </a:r>
            <a:r>
              <a:rPr lang="fr-CH" sz="2200" b="1" dirty="0" err="1">
                <a:solidFill>
                  <a:srgbClr val="0070C0"/>
                </a:solidFill>
              </a:rPr>
              <a:t>Reihenfolge</a:t>
            </a:r>
            <a:r>
              <a:rPr lang="fr-CH" sz="2200" b="1" dirty="0">
                <a:solidFill>
                  <a:srgbClr val="0070C0"/>
                </a:solidFill>
              </a:rPr>
              <a:t> der </a:t>
            </a:r>
            <a:r>
              <a:rPr lang="fr-CH" sz="2200" b="1" dirty="0" err="1">
                <a:solidFill>
                  <a:srgbClr val="0070C0"/>
                </a:solidFill>
              </a:rPr>
              <a:t>Bilder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ist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unlogisch</a:t>
            </a:r>
            <a:r>
              <a:rPr lang="fr-CH" sz="2200" b="1" dirty="0">
                <a:solidFill>
                  <a:srgbClr val="0070C0"/>
                </a:solidFill>
              </a:rPr>
              <a:t>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CH" sz="2200" b="1" dirty="0">
                <a:solidFill>
                  <a:srgbClr val="0070C0"/>
                </a:solidFill>
              </a:rPr>
              <a:t>Texte </a:t>
            </a:r>
            <a:r>
              <a:rPr lang="fr-CH" sz="2200" b="1" dirty="0" err="1">
                <a:solidFill>
                  <a:srgbClr val="0070C0"/>
                </a:solidFill>
              </a:rPr>
              <a:t>und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Bilder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sind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nicht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richtig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zugeordnet</a:t>
            </a:r>
            <a:r>
              <a:rPr lang="fr-CH" sz="2200" b="1" dirty="0">
                <a:solidFill>
                  <a:srgbClr val="0070C0"/>
                </a:solidFill>
              </a:rPr>
              <a:t>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CH" sz="2200" b="1" dirty="0">
                <a:solidFill>
                  <a:srgbClr val="0070C0"/>
                </a:solidFill>
              </a:rPr>
              <a:t>es </a:t>
            </a:r>
            <a:r>
              <a:rPr lang="fr-CH" sz="2200" b="1" dirty="0" err="1">
                <a:solidFill>
                  <a:srgbClr val="0070C0"/>
                </a:solidFill>
              </a:rPr>
              <a:t>gibt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ein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Foto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von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einer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Kuh</a:t>
            </a:r>
            <a:r>
              <a:rPr lang="fr-CH" sz="2200" b="1" dirty="0">
                <a:solidFill>
                  <a:srgbClr val="0070C0"/>
                </a:solidFill>
              </a:rPr>
              <a:t>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CH" sz="2200" b="1" dirty="0">
                <a:solidFill>
                  <a:srgbClr val="0070C0"/>
                </a:solidFill>
              </a:rPr>
              <a:t>die </a:t>
            </a:r>
            <a:r>
              <a:rPr lang="fr-CH" sz="2200" b="1" dirty="0" err="1">
                <a:solidFill>
                  <a:srgbClr val="0070C0"/>
                </a:solidFill>
              </a:rPr>
              <a:t>Schrift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ist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nicht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gut</a:t>
            </a:r>
            <a:r>
              <a:rPr lang="fr-CH" sz="2200" b="1" dirty="0">
                <a:solidFill>
                  <a:srgbClr val="0070C0"/>
                </a:solidFill>
              </a:rPr>
              <a:t>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CH" sz="2200" b="1" dirty="0" err="1">
                <a:solidFill>
                  <a:srgbClr val="0070C0"/>
                </a:solidFill>
              </a:rPr>
              <a:t>das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Plakat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ist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chaotisch</a:t>
            </a:r>
            <a:r>
              <a:rPr lang="fr-CH" sz="2200" b="1" dirty="0">
                <a:solidFill>
                  <a:srgbClr val="0070C0"/>
                </a:solidFill>
              </a:rPr>
              <a:t> / </a:t>
            </a:r>
            <a:r>
              <a:rPr lang="fr-CH" sz="2200" b="1" dirty="0" err="1">
                <a:solidFill>
                  <a:srgbClr val="0070C0"/>
                </a:solidFill>
              </a:rPr>
              <a:t>zu</a:t>
            </a:r>
            <a:r>
              <a:rPr lang="fr-CH" sz="2200" b="1" dirty="0">
                <a:solidFill>
                  <a:srgbClr val="0070C0"/>
                </a:solidFill>
              </a:rPr>
              <a:t> </a:t>
            </a:r>
            <a:r>
              <a:rPr lang="fr-CH" sz="2200" b="1" dirty="0" err="1">
                <a:solidFill>
                  <a:srgbClr val="0070C0"/>
                </a:solidFill>
              </a:rPr>
              <a:t>voll</a:t>
            </a:r>
            <a:endParaRPr lang="fr-CH" sz="2200" b="1" dirty="0">
              <a:solidFill>
                <a:srgbClr val="0070C0"/>
              </a:solidFill>
            </a:endParaRP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0529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729CB4-CB98-B540-884A-F586B24D8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56"/>
            <a:ext cx="12192000" cy="34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52E4054-BAD3-064B-9FA5-EEAC0DB70E3D}"/>
              </a:ext>
            </a:extLst>
          </p:cNvPr>
          <p:cNvSpPr txBox="1"/>
          <p:nvPr/>
        </p:nvSpPr>
        <p:spPr>
          <a:xfrm>
            <a:off x="1268990" y="3429000"/>
            <a:ext cx="10315575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1"/>
                </a:solidFill>
              </a:rPr>
              <a:t>a. </a:t>
            </a:r>
            <a:r>
              <a:rPr lang="de-DE" sz="2400" b="1" dirty="0" err="1" smtClean="0">
                <a:solidFill>
                  <a:schemeClr val="accent1"/>
                </a:solidFill>
              </a:rPr>
              <a:t>Hörtext</a:t>
            </a:r>
            <a:r>
              <a:rPr lang="de-DE" sz="2400" b="1" dirty="0" smtClean="0">
                <a:solidFill>
                  <a:schemeClr val="accent1"/>
                </a:solidFill>
              </a:rPr>
              <a:t> 2</a:t>
            </a:r>
          </a:p>
          <a:p>
            <a:endParaRPr lang="de-DE" sz="2400" b="1" dirty="0" smtClean="0">
              <a:solidFill>
                <a:schemeClr val="accent1"/>
              </a:solidFill>
            </a:endParaRPr>
          </a:p>
          <a:p>
            <a:r>
              <a:rPr lang="de-DE" sz="2400" b="1" dirty="0" smtClean="0">
                <a:solidFill>
                  <a:schemeClr val="accent1"/>
                </a:solidFill>
              </a:rPr>
              <a:t>b. Sie sprechen über die Osterferien</a:t>
            </a:r>
          </a:p>
          <a:p>
            <a:r>
              <a:rPr lang="de-DE" sz="2400" b="1" dirty="0" smtClean="0">
                <a:solidFill>
                  <a:schemeClr val="accent1"/>
                </a:solidFill>
              </a:rPr>
              <a:t>Bei den  </a:t>
            </a:r>
            <a:r>
              <a:rPr lang="de-DE" sz="2400" b="1" dirty="0" err="1" smtClean="0">
                <a:solidFill>
                  <a:schemeClr val="accent1"/>
                </a:solidFill>
              </a:rPr>
              <a:t>Grosseltern</a:t>
            </a:r>
            <a:r>
              <a:rPr lang="de-DE" sz="2400" b="1" dirty="0" smtClean="0">
                <a:solidFill>
                  <a:schemeClr val="accent1"/>
                </a:solidFill>
              </a:rPr>
              <a:t> / Sie schlafen lang / Der </a:t>
            </a:r>
            <a:r>
              <a:rPr lang="de-DE" sz="2400" b="1" dirty="0" err="1" smtClean="0">
                <a:solidFill>
                  <a:schemeClr val="accent1"/>
                </a:solidFill>
              </a:rPr>
              <a:t>Grossvater</a:t>
            </a:r>
            <a:r>
              <a:rPr lang="de-DE" sz="2400" b="1" dirty="0" smtClean="0">
                <a:solidFill>
                  <a:schemeClr val="accent1"/>
                </a:solidFill>
              </a:rPr>
              <a:t> liest die Zeitung / Sie haben ein tolles </a:t>
            </a:r>
            <a:r>
              <a:rPr lang="de-DE" sz="2400" b="1" dirty="0" err="1" smtClean="0">
                <a:solidFill>
                  <a:schemeClr val="accent1"/>
                </a:solidFill>
              </a:rPr>
              <a:t>Frühstück</a:t>
            </a:r>
            <a:r>
              <a:rPr lang="de-DE" sz="2400" b="1" dirty="0" smtClean="0">
                <a:solidFill>
                  <a:schemeClr val="accent1"/>
                </a:solidFill>
              </a:rPr>
              <a:t>: </a:t>
            </a:r>
          </a:p>
          <a:p>
            <a:r>
              <a:rPr lang="de-DE" sz="2400" b="1" dirty="0" smtClean="0">
                <a:solidFill>
                  <a:schemeClr val="accent1"/>
                </a:solidFill>
              </a:rPr>
              <a:t>Brot/</a:t>
            </a:r>
            <a:r>
              <a:rPr lang="de-DE" sz="2400" b="1" dirty="0" err="1" smtClean="0">
                <a:solidFill>
                  <a:schemeClr val="accent1"/>
                </a:solidFill>
              </a:rPr>
              <a:t>Brötchen</a:t>
            </a:r>
            <a:r>
              <a:rPr lang="de-DE" sz="2400" b="1" dirty="0" smtClean="0">
                <a:solidFill>
                  <a:schemeClr val="accent1"/>
                </a:solidFill>
              </a:rPr>
              <a:t>, Butter, Marmelade, </a:t>
            </a:r>
            <a:r>
              <a:rPr lang="de-DE" sz="2400" b="1" dirty="0" err="1" smtClean="0">
                <a:solidFill>
                  <a:schemeClr val="accent1"/>
                </a:solidFill>
              </a:rPr>
              <a:t>Käse</a:t>
            </a:r>
            <a:r>
              <a:rPr lang="de-DE" sz="2400" b="1" dirty="0" smtClean="0">
                <a:solidFill>
                  <a:schemeClr val="accent1"/>
                </a:solidFill>
              </a:rPr>
              <a:t> und Eier</a:t>
            </a:r>
          </a:p>
          <a:p>
            <a:pPr marL="457200" indent="-457200">
              <a:buFontTx/>
              <a:buAutoNum type="alphaLcParenR"/>
            </a:pPr>
            <a:endParaRPr lang="de-DE" sz="2400" b="1" dirty="0" smtClean="0">
              <a:solidFill>
                <a:schemeClr val="accent1"/>
              </a:solidFill>
            </a:endParaRPr>
          </a:p>
          <a:p>
            <a:pPr marL="457200" indent="-457200">
              <a:buAutoNum type="alphaLcParenR"/>
            </a:pP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022F20-4333-5245-8869-E1260D51A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980" y="209562"/>
            <a:ext cx="9958039" cy="2137198"/>
          </a:xfrm>
          <a:prstGeom prst="rect">
            <a:avLst/>
          </a:prstGeom>
        </p:spPr>
      </p:pic>
      <p:pic>
        <p:nvPicPr>
          <p:cNvPr id="2" name="Média en ligne 1" descr="gk10_11_Bd1_KB_Track_02.03_K05_A2a_b_1">
            <a:hlinkClick r:id="" action="ppaction://media"/>
            <a:extLst>
              <a:ext uri="{FF2B5EF4-FFF2-40B4-BE49-F238E27FC236}">
                <a16:creationId xmlns:a16="http://schemas.microsoft.com/office/drawing/2014/main" id="{0C1DE3FD-ED1D-2544-A9EB-367113679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245" y="2346760"/>
            <a:ext cx="533038" cy="533038"/>
          </a:xfrm>
          <a:prstGeom prst="rect">
            <a:avLst/>
          </a:prstGeom>
        </p:spPr>
      </p:pic>
      <p:pic>
        <p:nvPicPr>
          <p:cNvPr id="4" name="Média en ligne 3" descr="gk10_11_Bd1_KB_Track_02.04_K05_A2a_b_2">
            <a:hlinkClick r:id="" action="ppaction://media"/>
            <a:extLst>
              <a:ext uri="{FF2B5EF4-FFF2-40B4-BE49-F238E27FC236}">
                <a16:creationId xmlns:a16="http://schemas.microsoft.com/office/drawing/2014/main" id="{BFBDF146-BCB2-0D4A-91C8-3C2A9452FE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5554" y="2346760"/>
            <a:ext cx="533038" cy="533038"/>
          </a:xfrm>
          <a:prstGeom prst="rect">
            <a:avLst/>
          </a:prstGeom>
        </p:spPr>
      </p:pic>
      <p:pic>
        <p:nvPicPr>
          <p:cNvPr id="5" name="Média en ligne 4" descr="gk10_11_Bd1_KB_Track_02.05_K05_A2a_b_3">
            <a:hlinkClick r:id="" action="ppaction://media"/>
            <a:extLst>
              <a:ext uri="{FF2B5EF4-FFF2-40B4-BE49-F238E27FC236}">
                <a16:creationId xmlns:a16="http://schemas.microsoft.com/office/drawing/2014/main" id="{96E10BDA-D5A6-8C4F-84BD-C702E8FD69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5863" y="2346760"/>
            <a:ext cx="533038" cy="5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2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C356689-A502-504C-8AB8-B506DB898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884"/>
            <a:ext cx="12192000" cy="283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9D8A4DB-D0D2-AA44-8C4B-BC408DF3D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377" y="222530"/>
            <a:ext cx="11319541" cy="164783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A0EE5A-6081-F34F-AD5A-CF5EC3DD644A}"/>
              </a:ext>
            </a:extLst>
          </p:cNvPr>
          <p:cNvSpPr txBox="1"/>
          <p:nvPr/>
        </p:nvSpPr>
        <p:spPr>
          <a:xfrm>
            <a:off x="1678259" y="2402315"/>
            <a:ext cx="377004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mische</a:t>
            </a:r>
            <a:r>
              <a:rPr lang="fr-CH" sz="2400" dirty="0"/>
              <a:t> </a:t>
            </a:r>
            <a:r>
              <a:rPr lang="fr-CH" sz="2400" dirty="0" err="1"/>
              <a:t>Mehl</a:t>
            </a:r>
            <a:r>
              <a:rPr lang="fr-CH" sz="2400" dirty="0"/>
              <a:t> </a:t>
            </a:r>
            <a:r>
              <a:rPr lang="fr-CH" sz="2400" dirty="0" err="1"/>
              <a:t>und</a:t>
            </a:r>
            <a:r>
              <a:rPr lang="fr-CH" sz="2400" dirty="0"/>
              <a:t> </a:t>
            </a:r>
            <a:r>
              <a:rPr lang="fr-CH" sz="2400" dirty="0" err="1"/>
              <a:t>Zucker</a:t>
            </a:r>
            <a:r>
              <a:rPr lang="fr-CH" sz="2400" dirty="0"/>
              <a:t>, 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154F6B-7A52-E640-BCAB-B7C223AD0268}"/>
              </a:ext>
            </a:extLst>
          </p:cNvPr>
          <p:cNvSpPr/>
          <p:nvPr/>
        </p:nvSpPr>
        <p:spPr>
          <a:xfrm>
            <a:off x="1678259" y="3010931"/>
            <a:ext cx="6096000" cy="5890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dirty="0" err="1"/>
              <a:t>dann</a:t>
            </a:r>
            <a:r>
              <a:rPr lang="fr-CH" sz="2400" dirty="0"/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gebe</a:t>
            </a:r>
            <a:r>
              <a:rPr lang="fr-CH" sz="2400" dirty="0"/>
              <a:t> </a:t>
            </a: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dirty="0" err="1"/>
              <a:t>Milch</a:t>
            </a:r>
            <a:r>
              <a:rPr lang="fr-CH" sz="2400" dirty="0"/>
              <a:t> </a:t>
            </a:r>
            <a:r>
              <a:rPr lang="fr-CH" sz="2400" dirty="0" err="1"/>
              <a:t>und</a:t>
            </a:r>
            <a:r>
              <a:rPr lang="fr-CH" sz="2400" dirty="0"/>
              <a:t> </a:t>
            </a:r>
            <a:r>
              <a:rPr lang="fr-CH" sz="2400" dirty="0" err="1"/>
              <a:t>Eier</a:t>
            </a:r>
            <a:r>
              <a:rPr lang="fr-CH" sz="2400" dirty="0"/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dazu</a:t>
            </a:r>
            <a:r>
              <a:rPr lang="fr-CH" sz="2400" dirty="0"/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44F96F-B1C5-9047-9759-3EA081FA5394}"/>
              </a:ext>
            </a:extLst>
          </p:cNvPr>
          <p:cNvSpPr/>
          <p:nvPr/>
        </p:nvSpPr>
        <p:spPr>
          <a:xfrm>
            <a:off x="1678259" y="3619547"/>
            <a:ext cx="6096000" cy="5890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backe</a:t>
            </a:r>
            <a:r>
              <a:rPr lang="fr-CH" sz="2400" dirty="0"/>
              <a:t> die </a:t>
            </a:r>
            <a:r>
              <a:rPr lang="fr-CH" sz="2400" dirty="0" err="1"/>
              <a:t>Pfannkuchen</a:t>
            </a:r>
            <a:r>
              <a:rPr lang="fr-CH" sz="2400" dirty="0"/>
              <a:t> in der </a:t>
            </a:r>
            <a:r>
              <a:rPr lang="fr-CH" sz="2400" dirty="0" err="1"/>
              <a:t>Pfanne</a:t>
            </a:r>
            <a:r>
              <a:rPr lang="fr-CH" sz="2400" dirty="0"/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8560E-5C0C-4147-9AF2-1F5F0D1BDBE5}"/>
              </a:ext>
            </a:extLst>
          </p:cNvPr>
          <p:cNvSpPr/>
          <p:nvPr/>
        </p:nvSpPr>
        <p:spPr>
          <a:xfrm>
            <a:off x="1678258" y="4240906"/>
            <a:ext cx="850714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dirty="0" err="1"/>
              <a:t>muss</a:t>
            </a:r>
            <a:r>
              <a:rPr lang="fr-CH" sz="2400" dirty="0"/>
              <a:t> </a:t>
            </a:r>
            <a:r>
              <a:rPr lang="fr-CH" sz="2400" dirty="0" err="1"/>
              <a:t>sie</a:t>
            </a:r>
            <a:r>
              <a:rPr lang="fr-CH" sz="2400" dirty="0"/>
              <a:t> </a:t>
            </a:r>
            <a:r>
              <a:rPr lang="fr-CH" sz="2400" dirty="0" err="1"/>
              <a:t>einmal</a:t>
            </a:r>
            <a:r>
              <a:rPr lang="fr-CH" sz="2400" dirty="0"/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umdrehen</a:t>
            </a:r>
            <a:r>
              <a:rPr lang="fr-CH" sz="2400" dirty="0"/>
              <a:t>, </a:t>
            </a:r>
            <a:r>
              <a:rPr lang="fr-CH" sz="2400" dirty="0" err="1"/>
              <a:t>dann</a:t>
            </a:r>
            <a:r>
              <a:rPr lang="fr-CH" sz="2400" dirty="0"/>
              <a:t> </a:t>
            </a:r>
            <a:r>
              <a:rPr lang="fr-CH" sz="2400" dirty="0" err="1"/>
              <a:t>sind</a:t>
            </a:r>
            <a:r>
              <a:rPr lang="fr-CH" sz="2400" dirty="0"/>
              <a:t> die </a:t>
            </a:r>
            <a:r>
              <a:rPr lang="fr-CH" sz="2400" dirty="0" err="1"/>
              <a:t>Pfannkuchen</a:t>
            </a:r>
            <a:r>
              <a:rPr lang="fr-CH" sz="2400" dirty="0"/>
              <a:t> </a:t>
            </a:r>
            <a:r>
              <a:rPr lang="fr-CH" sz="2400" dirty="0" err="1"/>
              <a:t>fertig</a:t>
            </a:r>
            <a:r>
              <a:rPr lang="fr-CH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6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9AC0D1-D2BB-AE44-A003-0A2A53372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509" y="418454"/>
            <a:ext cx="10515600" cy="98655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D5E29D-2930-E04C-BBB8-7B2FC1623702}"/>
              </a:ext>
            </a:extLst>
          </p:cNvPr>
          <p:cNvSpPr/>
          <p:nvPr/>
        </p:nvSpPr>
        <p:spPr>
          <a:xfrm>
            <a:off x="1156512" y="2480747"/>
            <a:ext cx="283122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500" dirty="0" err="1"/>
              <a:t>Zitronen</a:t>
            </a:r>
            <a:r>
              <a:rPr lang="fr-CH" sz="2500" dirty="0"/>
              <a:t> </a:t>
            </a:r>
            <a:r>
              <a:rPr lang="fr-CH" sz="2500" dirty="0" err="1"/>
              <a:t>sind</a:t>
            </a:r>
            <a:r>
              <a:rPr lang="fr-CH" sz="2500" dirty="0"/>
              <a:t> </a:t>
            </a:r>
            <a:r>
              <a:rPr lang="fr-CH" sz="2500" b="1" dirty="0" err="1">
                <a:solidFill>
                  <a:srgbClr val="0070C0"/>
                </a:solidFill>
              </a:rPr>
              <a:t>sauer</a:t>
            </a:r>
            <a:r>
              <a:rPr lang="fr-CH" sz="2500" b="1" dirty="0">
                <a:solidFill>
                  <a:srgbClr val="0070C0"/>
                </a:solidFill>
              </a:rPr>
              <a:t>.</a:t>
            </a:r>
            <a:r>
              <a:rPr lang="fr-CH" sz="2500" dirty="0"/>
              <a:t> </a:t>
            </a:r>
            <a:endParaRPr lang="fr-FR" sz="2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372D0-B364-E348-A888-6D2E1242A0D1}"/>
              </a:ext>
            </a:extLst>
          </p:cNvPr>
          <p:cNvSpPr/>
          <p:nvPr/>
        </p:nvSpPr>
        <p:spPr>
          <a:xfrm>
            <a:off x="6429836" y="2414383"/>
            <a:ext cx="2752741" cy="609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500" dirty="0" err="1"/>
              <a:t>Schokolade</a:t>
            </a:r>
            <a:r>
              <a:rPr lang="fr-CH" sz="2500" dirty="0"/>
              <a:t> </a:t>
            </a:r>
            <a:r>
              <a:rPr lang="fr-CH" sz="2500" dirty="0" err="1"/>
              <a:t>ist</a:t>
            </a:r>
            <a:r>
              <a:rPr lang="fr-CH" sz="2500" dirty="0"/>
              <a:t> </a:t>
            </a:r>
            <a:r>
              <a:rPr lang="fr-CH" sz="2500" b="1" dirty="0" err="1">
                <a:solidFill>
                  <a:srgbClr val="0070C0"/>
                </a:solidFill>
              </a:rPr>
              <a:t>süss</a:t>
            </a:r>
            <a:r>
              <a:rPr lang="fr-CH" sz="25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29114-AD5F-6A42-B319-43A0A8F02170}"/>
              </a:ext>
            </a:extLst>
          </p:cNvPr>
          <p:cNvSpPr/>
          <p:nvPr/>
        </p:nvSpPr>
        <p:spPr>
          <a:xfrm>
            <a:off x="1420430" y="3669784"/>
            <a:ext cx="230338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500" dirty="0"/>
              <a:t>Curry </a:t>
            </a:r>
            <a:r>
              <a:rPr lang="fr-CH" sz="2500" dirty="0" err="1"/>
              <a:t>ist</a:t>
            </a:r>
            <a:r>
              <a:rPr lang="fr-CH" sz="2500" dirty="0"/>
              <a:t> </a:t>
            </a:r>
            <a:r>
              <a:rPr lang="fr-CH" sz="2500" b="1" dirty="0" err="1">
                <a:solidFill>
                  <a:srgbClr val="0070C0"/>
                </a:solidFill>
              </a:rPr>
              <a:t>scharf</a:t>
            </a:r>
            <a:r>
              <a:rPr lang="fr-CH" sz="2500" dirty="0"/>
              <a:t>. </a:t>
            </a:r>
            <a:endParaRPr lang="fr-FR" sz="25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D36C3-BF58-1641-B41B-63DDF6710B9B}"/>
              </a:ext>
            </a:extLst>
          </p:cNvPr>
          <p:cNvSpPr/>
          <p:nvPr/>
        </p:nvSpPr>
        <p:spPr>
          <a:xfrm>
            <a:off x="6297977" y="3669784"/>
            <a:ext cx="41847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500" dirty="0"/>
              <a:t>Hamburger </a:t>
            </a:r>
            <a:r>
              <a:rPr lang="fr-CH" sz="2500" dirty="0" err="1"/>
              <a:t>sind</a:t>
            </a:r>
            <a:r>
              <a:rPr lang="fr-CH" sz="2500" dirty="0"/>
              <a:t> </a:t>
            </a:r>
            <a:r>
              <a:rPr lang="fr-CH" sz="2500" b="1" dirty="0" err="1">
                <a:solidFill>
                  <a:srgbClr val="0070C0"/>
                </a:solidFill>
              </a:rPr>
              <a:t>fett</a:t>
            </a:r>
            <a:r>
              <a:rPr lang="fr-CH" sz="2500" dirty="0"/>
              <a:t> </a:t>
            </a:r>
            <a:r>
              <a:rPr lang="fr-CH" sz="2500" dirty="0" err="1"/>
              <a:t>und</a:t>
            </a:r>
            <a:r>
              <a:rPr lang="fr-CH" sz="2500" dirty="0"/>
              <a:t> </a:t>
            </a:r>
            <a:r>
              <a:rPr lang="fr-CH" sz="2500" b="1" dirty="0" err="1">
                <a:solidFill>
                  <a:srgbClr val="0070C0"/>
                </a:solidFill>
              </a:rPr>
              <a:t>salzig</a:t>
            </a:r>
            <a:endParaRPr lang="fr-FR" sz="2500" dirty="0"/>
          </a:p>
        </p:txBody>
      </p:sp>
    </p:spTree>
    <p:extLst>
      <p:ext uri="{BB962C8B-B14F-4D97-AF65-F5344CB8AC3E}">
        <p14:creationId xmlns:p14="http://schemas.microsoft.com/office/powerpoint/2010/main" val="11624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B472469-F170-424F-8AEE-D938117B8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981" y="220580"/>
            <a:ext cx="11315563" cy="241178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D01696-D3BB-474B-9716-2C8B1735F04A}"/>
              </a:ext>
            </a:extLst>
          </p:cNvPr>
          <p:cNvSpPr txBox="1"/>
          <p:nvPr/>
        </p:nvSpPr>
        <p:spPr>
          <a:xfrm>
            <a:off x="1967534" y="2736273"/>
            <a:ext cx="7522829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b="1" dirty="0" err="1">
                <a:solidFill>
                  <a:srgbClr val="0070C0"/>
                </a:solidFill>
              </a:rPr>
              <a:t>Nach</a:t>
            </a:r>
            <a:r>
              <a:rPr lang="fr-CH" sz="2400" dirty="0"/>
              <a:t> der </a:t>
            </a:r>
            <a:r>
              <a:rPr lang="fr-CH" sz="2400" dirty="0" err="1"/>
              <a:t>Schule</a:t>
            </a:r>
            <a:r>
              <a:rPr lang="fr-CH" sz="2400" dirty="0"/>
              <a:t> esse </a:t>
            </a: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bei</a:t>
            </a:r>
            <a:r>
              <a:rPr lang="fr-CH" sz="2400" dirty="0"/>
              <a:t> </a:t>
            </a:r>
            <a:r>
              <a:rPr lang="fr-CH" sz="2400" dirty="0" err="1"/>
              <a:t>meiner</a:t>
            </a:r>
            <a:r>
              <a:rPr lang="fr-CH" sz="2400" dirty="0"/>
              <a:t> Oma.</a:t>
            </a:r>
          </a:p>
          <a:p>
            <a:pPr>
              <a:lnSpc>
                <a:spcPct val="150000"/>
              </a:lnSpc>
            </a:pP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dirty="0" err="1"/>
              <a:t>gehe</a:t>
            </a:r>
            <a:r>
              <a:rPr lang="fr-CH" sz="2400" dirty="0"/>
              <a:t> </a:t>
            </a:r>
            <a:r>
              <a:rPr lang="fr-CH" sz="2400" b="1" dirty="0">
                <a:solidFill>
                  <a:srgbClr val="0070C0"/>
                </a:solidFill>
              </a:rPr>
              <a:t>mit</a:t>
            </a:r>
            <a:r>
              <a:rPr lang="fr-CH" sz="2400" dirty="0"/>
              <a:t> </a:t>
            </a:r>
            <a:r>
              <a:rPr lang="fr-CH" sz="2400" dirty="0" err="1"/>
              <a:t>meinen</a:t>
            </a:r>
            <a:r>
              <a:rPr lang="fr-CH" sz="2400" dirty="0"/>
              <a:t> </a:t>
            </a:r>
            <a:r>
              <a:rPr lang="fr-CH" sz="2400" dirty="0" err="1"/>
              <a:t>Freunden</a:t>
            </a:r>
            <a:r>
              <a:rPr lang="fr-CH" sz="2400" dirty="0"/>
              <a:t> </a:t>
            </a:r>
            <a:r>
              <a:rPr lang="fr-CH" sz="2400" dirty="0" err="1"/>
              <a:t>ins</a:t>
            </a:r>
            <a:r>
              <a:rPr lang="fr-CH" sz="2400" dirty="0"/>
              <a:t> Restaurant. </a:t>
            </a:r>
          </a:p>
          <a:p>
            <a:pPr>
              <a:lnSpc>
                <a:spcPct val="150000"/>
              </a:lnSpc>
            </a:pPr>
            <a:r>
              <a:rPr lang="fr-CH" sz="2400" dirty="0"/>
              <a:t>Die </a:t>
            </a:r>
            <a:r>
              <a:rPr lang="fr-CH" sz="2400" dirty="0" err="1"/>
              <a:t>Kuchen</a:t>
            </a:r>
            <a:r>
              <a:rPr lang="fr-CH" sz="2400" dirty="0"/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von</a:t>
            </a:r>
            <a:r>
              <a:rPr lang="fr-CH" sz="2400" dirty="0"/>
              <a:t> </a:t>
            </a:r>
            <a:r>
              <a:rPr lang="fr-CH" sz="2400" dirty="0" err="1"/>
              <a:t>meiner</a:t>
            </a:r>
            <a:r>
              <a:rPr lang="fr-CH" sz="2400" dirty="0"/>
              <a:t> Oma </a:t>
            </a:r>
            <a:r>
              <a:rPr lang="fr-CH" sz="2400" dirty="0" err="1"/>
              <a:t>schmecken</a:t>
            </a:r>
            <a:r>
              <a:rPr lang="fr-CH" sz="2400" dirty="0"/>
              <a:t> super.</a:t>
            </a:r>
          </a:p>
          <a:p>
            <a:pPr>
              <a:lnSpc>
                <a:spcPct val="150000"/>
              </a:lnSpc>
            </a:pPr>
            <a:r>
              <a:rPr lang="fr-CH" sz="2400" b="1" dirty="0" err="1">
                <a:solidFill>
                  <a:srgbClr val="0070C0"/>
                </a:solidFill>
              </a:rPr>
              <a:t>Seit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dirty="0" err="1"/>
              <a:t>einem</a:t>
            </a:r>
            <a:r>
              <a:rPr lang="fr-CH" sz="2400" dirty="0"/>
              <a:t> </a:t>
            </a:r>
            <a:r>
              <a:rPr lang="fr-CH" sz="2400" dirty="0" err="1"/>
              <a:t>Jahr</a:t>
            </a:r>
            <a:r>
              <a:rPr lang="fr-CH" sz="2400" dirty="0"/>
              <a:t> esse </a:t>
            </a: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dirty="0" err="1"/>
              <a:t>kein</a:t>
            </a:r>
            <a:r>
              <a:rPr lang="fr-CH" sz="2400" dirty="0"/>
              <a:t> </a:t>
            </a:r>
            <a:r>
              <a:rPr lang="fr-CH" sz="2400" dirty="0" err="1"/>
              <a:t>Fleisch</a:t>
            </a:r>
            <a:r>
              <a:rPr lang="fr-CH" sz="2400" dirty="0"/>
              <a:t> </a:t>
            </a:r>
            <a:r>
              <a:rPr lang="fr-CH" sz="2400" dirty="0" err="1"/>
              <a:t>mehr</a:t>
            </a:r>
            <a:r>
              <a:rPr lang="fr-CH" sz="2400" dirty="0"/>
              <a:t>.</a:t>
            </a:r>
          </a:p>
          <a:p>
            <a:pPr>
              <a:lnSpc>
                <a:spcPct val="150000"/>
              </a:lnSpc>
            </a:pP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dirty="0" err="1"/>
              <a:t>bringe</a:t>
            </a:r>
            <a:r>
              <a:rPr lang="fr-CH" sz="2400" dirty="0"/>
              <a:t> </a:t>
            </a:r>
            <a:r>
              <a:rPr lang="fr-CH" sz="2400" dirty="0" err="1"/>
              <a:t>einen</a:t>
            </a:r>
            <a:r>
              <a:rPr lang="fr-CH" sz="2400" dirty="0"/>
              <a:t> Salat </a:t>
            </a:r>
            <a:r>
              <a:rPr lang="fr-CH" sz="2400" b="1" dirty="0" err="1">
                <a:solidFill>
                  <a:srgbClr val="0070C0"/>
                </a:solidFill>
              </a:rPr>
              <a:t>zur</a:t>
            </a:r>
            <a:r>
              <a:rPr lang="fr-CH" sz="2400" dirty="0"/>
              <a:t> Party </a:t>
            </a:r>
            <a:r>
              <a:rPr lang="fr-CH" sz="2400" dirty="0" err="1"/>
              <a:t>von</a:t>
            </a:r>
            <a:r>
              <a:rPr lang="fr-CH" sz="2400" dirty="0"/>
              <a:t> Tom mit.</a:t>
            </a:r>
          </a:p>
        </p:txBody>
      </p:sp>
    </p:spTree>
    <p:extLst>
      <p:ext uri="{BB962C8B-B14F-4D97-AF65-F5344CB8AC3E}">
        <p14:creationId xmlns:p14="http://schemas.microsoft.com/office/powerpoint/2010/main" val="20272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1D6419-1077-9044-8D17-C0FB4E106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75"/>
            <a:ext cx="12192000" cy="26252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59FFC3F-BC66-2341-802C-35495516A8D5}"/>
              </a:ext>
            </a:extLst>
          </p:cNvPr>
          <p:cNvSpPr txBox="1"/>
          <p:nvPr/>
        </p:nvSpPr>
        <p:spPr>
          <a:xfrm>
            <a:off x="2334585" y="2708564"/>
            <a:ext cx="7522829" cy="308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dirty="0" err="1"/>
              <a:t>Ich</a:t>
            </a:r>
            <a:r>
              <a:rPr lang="fr-CH" sz="2400" dirty="0"/>
              <a:t> </a:t>
            </a:r>
            <a:r>
              <a:rPr lang="fr-CH" sz="2400" dirty="0" err="1"/>
              <a:t>gehe</a:t>
            </a:r>
            <a:r>
              <a:rPr lang="fr-CH" sz="2400" dirty="0"/>
              <a:t> mit </a:t>
            </a:r>
            <a:r>
              <a:rPr lang="fr-CH" sz="2400" b="1" dirty="0" err="1">
                <a:solidFill>
                  <a:srgbClr val="0070C0"/>
                </a:solidFill>
              </a:rPr>
              <a:t>meinem</a:t>
            </a:r>
            <a:r>
              <a:rPr lang="fr-CH" sz="2400" dirty="0"/>
              <a:t> </a:t>
            </a:r>
            <a:r>
              <a:rPr lang="fr-CH" sz="2400" dirty="0" err="1"/>
              <a:t>Bruder</a:t>
            </a:r>
            <a:r>
              <a:rPr lang="fr-CH" sz="2400" dirty="0"/>
              <a:t> </a:t>
            </a:r>
            <a:r>
              <a:rPr lang="fr-CH" sz="2400" dirty="0" err="1"/>
              <a:t>ins</a:t>
            </a:r>
            <a:r>
              <a:rPr lang="fr-CH" sz="2400" dirty="0"/>
              <a:t> Café. </a:t>
            </a:r>
          </a:p>
          <a:p>
            <a:pPr>
              <a:lnSpc>
                <a:spcPct val="150000"/>
              </a:lnSpc>
            </a:pPr>
            <a:r>
              <a:rPr lang="fr-CH" sz="2400" dirty="0" err="1"/>
              <a:t>Gehst</a:t>
            </a:r>
            <a:r>
              <a:rPr lang="fr-CH" sz="2400" dirty="0"/>
              <a:t> du mit </a:t>
            </a:r>
            <a:r>
              <a:rPr lang="fr-CH" sz="2400" b="1" dirty="0" err="1">
                <a:solidFill>
                  <a:srgbClr val="0070C0"/>
                </a:solidFill>
              </a:rPr>
              <a:t>deinen</a:t>
            </a:r>
            <a:r>
              <a:rPr lang="fr-CH" sz="2400" dirty="0"/>
              <a:t> </a:t>
            </a:r>
            <a:r>
              <a:rPr lang="fr-CH" sz="2400" dirty="0" err="1"/>
              <a:t>Freunden</a:t>
            </a:r>
            <a:r>
              <a:rPr lang="fr-CH" sz="2400" dirty="0"/>
              <a:t> </a:t>
            </a:r>
            <a:r>
              <a:rPr lang="fr-CH" sz="2400" dirty="0" err="1"/>
              <a:t>ins</a:t>
            </a:r>
            <a:r>
              <a:rPr lang="fr-CH" sz="2400" dirty="0"/>
              <a:t> Kino?</a:t>
            </a:r>
          </a:p>
          <a:p>
            <a:pPr>
              <a:lnSpc>
                <a:spcPct val="150000"/>
              </a:lnSpc>
            </a:pPr>
            <a:endParaRPr lang="fr-CH" sz="1200" dirty="0"/>
          </a:p>
          <a:p>
            <a:pPr>
              <a:lnSpc>
                <a:spcPct val="150000"/>
              </a:lnSpc>
            </a:pPr>
            <a:r>
              <a:rPr lang="fr-CH" sz="2400" b="1" dirty="0">
                <a:solidFill>
                  <a:srgbClr val="0070C0"/>
                </a:solidFill>
              </a:rPr>
              <a:t>Ivan </a:t>
            </a:r>
            <a:r>
              <a:rPr lang="fr-CH" sz="2400" b="1" dirty="0" err="1">
                <a:solidFill>
                  <a:srgbClr val="0070C0"/>
                </a:solidFill>
              </a:rPr>
              <a:t>hilft</a:t>
            </a:r>
            <a:r>
              <a:rPr lang="fr-CH" sz="2400" b="1" dirty="0">
                <a:solidFill>
                  <a:srgbClr val="0070C0"/>
                </a:solidFill>
              </a:rPr>
              <a:t> der Frau.</a:t>
            </a:r>
          </a:p>
          <a:p>
            <a:pPr>
              <a:lnSpc>
                <a:spcPct val="150000"/>
              </a:lnSpc>
            </a:pPr>
            <a:r>
              <a:rPr lang="fr-CH" sz="2400" b="1" dirty="0" err="1">
                <a:solidFill>
                  <a:srgbClr val="0070C0"/>
                </a:solidFill>
              </a:rPr>
              <a:t>Das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Eis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schmeckt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dem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Kind</a:t>
            </a:r>
            <a:r>
              <a:rPr lang="fr-CH" sz="2400" b="1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CH" sz="2400" b="1" dirty="0" err="1">
                <a:solidFill>
                  <a:srgbClr val="0070C0"/>
                </a:solidFill>
              </a:rPr>
              <a:t>Das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Buch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gehört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dem</a:t>
            </a:r>
            <a:r>
              <a:rPr lang="fr-CH" sz="2400" b="1" dirty="0">
                <a:solidFill>
                  <a:srgbClr val="0070C0"/>
                </a:solidFill>
              </a:rPr>
              <a:t> Lehrer.</a:t>
            </a:r>
          </a:p>
        </p:txBody>
      </p:sp>
    </p:spTree>
    <p:extLst>
      <p:ext uri="{BB962C8B-B14F-4D97-AF65-F5344CB8AC3E}">
        <p14:creationId xmlns:p14="http://schemas.microsoft.com/office/powerpoint/2010/main" val="24658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F9717E-433E-2D4B-A4C4-27176ECBD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9111"/>
            <a:ext cx="10515600" cy="1847127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3F8E794-0A61-E64F-AEE3-6CD5E3815B1C}"/>
              </a:ext>
            </a:extLst>
          </p:cNvPr>
          <p:cNvSpPr txBox="1"/>
          <p:nvPr/>
        </p:nvSpPr>
        <p:spPr>
          <a:xfrm>
            <a:off x="4412768" y="2580466"/>
            <a:ext cx="403850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400" dirty="0"/>
              <a:t>den </a:t>
            </a:r>
            <a:r>
              <a:rPr lang="fr-CH" sz="2400" b="1" dirty="0" err="1">
                <a:solidFill>
                  <a:srgbClr val="0070C0"/>
                </a:solidFill>
              </a:rPr>
              <a:t>schwarzen</a:t>
            </a:r>
            <a:r>
              <a:rPr lang="fr-CH" sz="2400" dirty="0"/>
              <a:t> Tee</a:t>
            </a:r>
          </a:p>
          <a:p>
            <a:pPr>
              <a:lnSpc>
                <a:spcPct val="150000"/>
              </a:lnSpc>
            </a:pPr>
            <a:r>
              <a:rPr lang="fr-CH" sz="2400" dirty="0"/>
              <a:t>die </a:t>
            </a:r>
            <a:r>
              <a:rPr lang="fr-CH" sz="2400" b="1" dirty="0" err="1">
                <a:solidFill>
                  <a:srgbClr val="0070C0"/>
                </a:solidFill>
              </a:rPr>
              <a:t>grünen</a:t>
            </a:r>
            <a:r>
              <a:rPr lang="fr-CH" sz="2400" dirty="0"/>
              <a:t> </a:t>
            </a:r>
            <a:r>
              <a:rPr lang="fr-CH" sz="2400" dirty="0" err="1"/>
              <a:t>Nudeln</a:t>
            </a:r>
            <a:endParaRPr lang="fr-CH" sz="2400" dirty="0"/>
          </a:p>
          <a:p>
            <a:pPr>
              <a:lnSpc>
                <a:spcPct val="150000"/>
              </a:lnSpc>
            </a:pPr>
            <a:r>
              <a:rPr lang="fr-CH" sz="2400" dirty="0" err="1"/>
              <a:t>das</a:t>
            </a:r>
            <a:r>
              <a:rPr lang="fr-CH" sz="2400" dirty="0"/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frische</a:t>
            </a:r>
            <a:r>
              <a:rPr lang="fr-CH" sz="2400" dirty="0"/>
              <a:t> </a:t>
            </a:r>
            <a:r>
              <a:rPr lang="fr-CH" sz="2400" dirty="0" err="1"/>
              <a:t>Brot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20753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CC3025-D106-A848-9C6A-1F2F3EA39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1" y="87630"/>
            <a:ext cx="10704583" cy="6858000"/>
          </a:xfrm>
          <a:prstGeom prst="rect">
            <a:avLst/>
          </a:prstGeom>
        </p:spPr>
      </p:pic>
      <p:pic>
        <p:nvPicPr>
          <p:cNvPr id="5" name="Image 4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42008F23-BC52-9B46-827A-C6F328CAD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8" y="87630"/>
            <a:ext cx="10607056" cy="15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9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DAEFD0B-3523-8740-8FF1-D738FD26AF79}"/>
              </a:ext>
            </a:extLst>
          </p:cNvPr>
          <p:cNvSpPr txBox="1"/>
          <p:nvPr/>
        </p:nvSpPr>
        <p:spPr>
          <a:xfrm>
            <a:off x="1876425" y="4686175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chemeClr val="accent1"/>
                </a:solidFill>
              </a:rPr>
              <a:t>Richtig</a:t>
            </a:r>
            <a:r>
              <a:rPr lang="fr-CH" sz="2400" b="1" dirty="0">
                <a:solidFill>
                  <a:schemeClr val="accent1"/>
                </a:solidFill>
              </a:rPr>
              <a:t>: 1, 2, 5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Falsch</a:t>
            </a:r>
            <a:r>
              <a:rPr lang="fr-CH" sz="2400" b="1" dirty="0">
                <a:solidFill>
                  <a:schemeClr val="accent1"/>
                </a:solidFill>
              </a:rPr>
              <a:t>: 3, 4</a:t>
            </a:r>
          </a:p>
          <a:p>
            <a:pPr marL="457200" indent="-457200">
              <a:buAutoNum type="alphaLcParenR"/>
            </a:pP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D27CCF-31E8-2949-96F9-74413F55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66" y="87694"/>
            <a:ext cx="10404088" cy="416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9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CC67ABC-83E3-4B4E-B64E-71F0E4F7C504}"/>
              </a:ext>
            </a:extLst>
          </p:cNvPr>
          <p:cNvSpPr txBox="1"/>
          <p:nvPr/>
        </p:nvSpPr>
        <p:spPr>
          <a:xfrm>
            <a:off x="769358" y="4408483"/>
            <a:ext cx="73853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fr-CH" sz="2400" b="1" dirty="0">
                <a:solidFill>
                  <a:schemeClr val="accent1"/>
                </a:solidFill>
              </a:rPr>
              <a:t>in der </a:t>
            </a:r>
            <a:r>
              <a:rPr lang="fr-CH" sz="2400" b="1" dirty="0" err="1">
                <a:solidFill>
                  <a:schemeClr val="accent1"/>
                </a:solidFill>
              </a:rPr>
              <a:t>Schulkantine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pPr marL="457200" indent="-457200">
              <a:buAutoNum type="arabicPeriod"/>
            </a:pPr>
            <a:r>
              <a:rPr lang="fr-CH" sz="2400" b="1" dirty="0" err="1">
                <a:solidFill>
                  <a:schemeClr val="accent1"/>
                </a:solidFill>
              </a:rPr>
              <a:t>bei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Freundinnen</a:t>
            </a:r>
            <a:r>
              <a:rPr lang="fr-CH" sz="2400" b="1" dirty="0">
                <a:solidFill>
                  <a:schemeClr val="accent1"/>
                </a:solidFill>
              </a:rPr>
              <a:t>, </a:t>
            </a:r>
            <a:r>
              <a:rPr lang="fr-CH" sz="2400" b="1" dirty="0" err="1">
                <a:solidFill>
                  <a:schemeClr val="accent1"/>
                </a:solidFill>
              </a:rPr>
              <a:t>z.B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  <a:r>
              <a:rPr lang="fr-CH" sz="2400" b="1" dirty="0" err="1">
                <a:solidFill>
                  <a:schemeClr val="accent1"/>
                </a:solidFill>
              </a:rPr>
              <a:t>bei</a:t>
            </a:r>
            <a:r>
              <a:rPr lang="fr-CH" sz="2400" b="1" dirty="0">
                <a:solidFill>
                  <a:schemeClr val="accent1"/>
                </a:solidFill>
              </a:rPr>
              <a:t> Linh </a:t>
            </a:r>
          </a:p>
          <a:p>
            <a:pPr marL="457200" indent="-457200">
              <a:buAutoNum type="arabicPeriod"/>
            </a:pPr>
            <a:r>
              <a:rPr lang="fr-CH" sz="2400" b="1" dirty="0">
                <a:solidFill>
                  <a:schemeClr val="accent1"/>
                </a:solidFill>
              </a:rPr>
              <a:t>Reis mit Tofu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Fischsauce</a:t>
            </a:r>
            <a:r>
              <a:rPr lang="fr-CH" sz="2400" b="1" dirty="0">
                <a:solidFill>
                  <a:schemeClr val="accent1"/>
                </a:solidFill>
              </a:rPr>
              <a:t>, </a:t>
            </a:r>
            <a:r>
              <a:rPr lang="fr-CH" sz="2400" b="1" dirty="0" err="1">
                <a:solidFill>
                  <a:schemeClr val="accent1"/>
                </a:solidFill>
              </a:rPr>
              <a:t>vietnamesisches</a:t>
            </a:r>
            <a:r>
              <a:rPr lang="fr-CH" sz="2400" b="1" dirty="0">
                <a:solidFill>
                  <a:schemeClr val="accent1"/>
                </a:solidFill>
              </a:rPr>
              <a:t> Essen </a:t>
            </a:r>
          </a:p>
          <a:p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972966-9094-7B4E-BB6D-71E541646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42" y="232981"/>
            <a:ext cx="11063915" cy="367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716FBB3A-2459-904F-8051-D54402ECB581}"/>
              </a:ext>
            </a:extLst>
          </p:cNvPr>
          <p:cNvSpPr txBox="1"/>
          <p:nvPr/>
        </p:nvSpPr>
        <p:spPr>
          <a:xfrm>
            <a:off x="984459" y="4493995"/>
            <a:ext cx="102230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Seiner </a:t>
            </a:r>
            <a:r>
              <a:rPr lang="fr-CH" sz="2400" b="1" dirty="0" err="1">
                <a:solidFill>
                  <a:schemeClr val="accent1"/>
                </a:solidFill>
              </a:rPr>
              <a:t>Schwester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schmecken</a:t>
            </a:r>
            <a:r>
              <a:rPr lang="fr-CH" sz="2400" b="1" dirty="0">
                <a:solidFill>
                  <a:schemeClr val="accent1"/>
                </a:solidFill>
              </a:rPr>
              <a:t> Hamburger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Bratwurst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besonders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gut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Lars </a:t>
            </a:r>
            <a:r>
              <a:rPr lang="fr-CH" sz="2400" b="1" dirty="0" err="1">
                <a:solidFill>
                  <a:schemeClr val="accent1"/>
                </a:solidFill>
              </a:rPr>
              <a:t>schmeckt</a:t>
            </a:r>
            <a:r>
              <a:rPr lang="fr-CH" sz="2400" b="1" dirty="0">
                <a:solidFill>
                  <a:schemeClr val="accent1"/>
                </a:solidFill>
              </a:rPr>
              <a:t> Pizza mit </a:t>
            </a:r>
            <a:r>
              <a:rPr lang="fr-CH" sz="2400" b="1" dirty="0" err="1">
                <a:solidFill>
                  <a:schemeClr val="accent1"/>
                </a:solidFill>
              </a:rPr>
              <a:t>Schinken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Seinem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Bruder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schmecken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Fleisch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Wurst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nicht</a:t>
            </a:r>
            <a:r>
              <a:rPr lang="fr-CH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Seinen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Eltern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schmeckt</a:t>
            </a:r>
            <a:r>
              <a:rPr lang="fr-CH" sz="2400" b="1" dirty="0">
                <a:solidFill>
                  <a:schemeClr val="accent1"/>
                </a:solidFill>
              </a:rPr>
              <a:t> Raclette mit </a:t>
            </a:r>
            <a:r>
              <a:rPr lang="fr-CH" sz="2400" b="1" dirty="0" err="1">
                <a:solidFill>
                  <a:schemeClr val="accent1"/>
                </a:solidFill>
              </a:rPr>
              <a:t>Kartoffeln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Seiner </a:t>
            </a:r>
            <a:r>
              <a:rPr lang="fr-CH" sz="2400" b="1" dirty="0" err="1">
                <a:solidFill>
                  <a:schemeClr val="accent1"/>
                </a:solidFill>
              </a:rPr>
              <a:t>Familie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schmeckt</a:t>
            </a:r>
            <a:r>
              <a:rPr lang="fr-CH" sz="2400" b="1" dirty="0">
                <a:solidFill>
                  <a:schemeClr val="accent1"/>
                </a:solidFill>
              </a:rPr>
              <a:t> der </a:t>
            </a:r>
            <a:r>
              <a:rPr lang="fr-CH" sz="2400" b="1" dirty="0" err="1">
                <a:solidFill>
                  <a:schemeClr val="accent1"/>
                </a:solidFill>
              </a:rPr>
              <a:t>Kuchen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von</a:t>
            </a:r>
            <a:r>
              <a:rPr lang="fr-CH" sz="2400" b="1" dirty="0">
                <a:solidFill>
                  <a:schemeClr val="accent1"/>
                </a:solidFill>
              </a:rPr>
              <a:t> Oma. 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3CC558-459A-9143-ADF1-21EF3151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3194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87BEE67-B2AF-D645-8C9B-B103D2FECF92}"/>
              </a:ext>
            </a:extLst>
          </p:cNvPr>
          <p:cNvSpPr txBox="1"/>
          <p:nvPr/>
        </p:nvSpPr>
        <p:spPr>
          <a:xfrm>
            <a:off x="6786252" y="1657184"/>
            <a:ext cx="48577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482F93B-67F7-394C-AF89-C6801A6DB4D9}"/>
              </a:ext>
            </a:extLst>
          </p:cNvPr>
          <p:cNvSpPr txBox="1"/>
          <p:nvPr/>
        </p:nvSpPr>
        <p:spPr>
          <a:xfrm>
            <a:off x="8805408" y="1657183"/>
            <a:ext cx="504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en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DE0997-E9C3-8348-BA77-774DDD110C61}"/>
              </a:ext>
            </a:extLst>
          </p:cNvPr>
          <p:cNvSpPr txBox="1"/>
          <p:nvPr/>
        </p:nvSpPr>
        <p:spPr>
          <a:xfrm>
            <a:off x="2372505" y="1659188"/>
            <a:ext cx="48577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5301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0D1E6FB-32C3-B448-B15F-004DE0774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45" y="0"/>
            <a:ext cx="1158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57A548-1A43-0B4E-853E-C2680C4C1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977"/>
            <a:ext cx="12192000" cy="43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637</Words>
  <Application>Microsoft Office PowerPoint</Application>
  <PresentationFormat>Grand écran</PresentationFormat>
  <Paragraphs>145</Paragraphs>
  <Slides>35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Mes Dossiers</cp:lastModifiedBy>
  <cp:revision>94</cp:revision>
  <dcterms:created xsi:type="dcterms:W3CDTF">2018-08-20T18:37:47Z</dcterms:created>
  <dcterms:modified xsi:type="dcterms:W3CDTF">2020-09-29T15:21:47Z</dcterms:modified>
</cp:coreProperties>
</file>