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383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95" r:id="rId11"/>
    <p:sldId id="360" r:id="rId12"/>
    <p:sldId id="361" r:id="rId13"/>
    <p:sldId id="362" r:id="rId14"/>
    <p:sldId id="363" r:id="rId15"/>
    <p:sldId id="384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85" r:id="rId32"/>
    <p:sldId id="379" r:id="rId33"/>
    <p:sldId id="380" r:id="rId34"/>
    <p:sldId id="381" r:id="rId35"/>
    <p:sldId id="382" r:id="rId36"/>
    <p:sldId id="389" r:id="rId37"/>
    <p:sldId id="386" r:id="rId38"/>
    <p:sldId id="387" r:id="rId39"/>
    <p:sldId id="388" r:id="rId40"/>
    <p:sldId id="390" r:id="rId41"/>
    <p:sldId id="391" r:id="rId42"/>
    <p:sldId id="392" r:id="rId43"/>
    <p:sldId id="393" r:id="rId44"/>
    <p:sldId id="394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7"/>
    <p:restoredTop sz="94343"/>
  </p:normalViewPr>
  <p:slideViewPr>
    <p:cSldViewPr snapToGrid="0" snapToObjects="1">
      <p:cViewPr varScale="1">
        <p:scale>
          <a:sx n="88" d="100"/>
          <a:sy n="8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569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Wortschatz</a:t>
            </a:r>
            <a:br>
              <a:rPr lang="fr-FR" sz="7200" b="1" dirty="0">
                <a:latin typeface="Lexia Readable" pitchFamily="2" charset="77"/>
                <a:ea typeface="Lexia Readable" pitchFamily="2" charset="77"/>
              </a:rPr>
            </a:b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Kapitel</a:t>
            </a:r>
            <a:r>
              <a:rPr lang="fr-FR" sz="7200" b="1" dirty="0">
                <a:latin typeface="Lexia Readable" pitchFamily="2" charset="77"/>
                <a:ea typeface="Lexia Readable" pitchFamily="2" charset="77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Cousine, -n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la cousine</a:t>
            </a:r>
          </a:p>
        </p:txBody>
      </p:sp>
    </p:spTree>
    <p:extLst>
      <p:ext uri="{BB962C8B-B14F-4D97-AF65-F5344CB8AC3E}">
        <p14:creationId xmlns:p14="http://schemas.microsoft.com/office/powerpoint/2010/main" val="27800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968"/>
            <a:ext cx="10515600" cy="942404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verheiratet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endParaRPr lang="fr-FR" sz="4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2AE7CB-DA1B-454F-8882-E9D161FB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179" y="2679406"/>
            <a:ext cx="3790257" cy="25176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78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geschieden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divorcé</a:t>
            </a:r>
          </a:p>
        </p:txBody>
      </p:sp>
    </p:spTree>
    <p:extLst>
      <p:ext uri="{BB962C8B-B14F-4D97-AF65-F5344CB8AC3E}">
        <p14:creationId xmlns:p14="http://schemas.microsoft.com/office/powerpoint/2010/main" val="326190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leben,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lebt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5771"/>
            <a:ext cx="10515600" cy="2548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8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800" b="1" dirty="0">
                <a:latin typeface="Lexia Readable" pitchFamily="2" charset="77"/>
                <a:ea typeface="Lexia Readable" pitchFamily="2" charset="77"/>
              </a:rPr>
              <a:t>vivre</a:t>
            </a:r>
          </a:p>
        </p:txBody>
      </p:sp>
    </p:spTree>
    <p:extLst>
      <p:ext uri="{BB962C8B-B14F-4D97-AF65-F5344CB8AC3E}">
        <p14:creationId xmlns:p14="http://schemas.microsoft.com/office/powerpoint/2010/main" val="3413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verliebt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593B96-B377-0D4F-AC64-9FD76465A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9" y="3008085"/>
            <a:ext cx="2623457" cy="26234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506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5FB5868-52D0-EB42-A9EF-A0A68B0EBAE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 err="1">
                <a:latin typeface="Lexia Readable" pitchFamily="2" charset="77"/>
                <a:ea typeface="Lexia Readable" pitchFamily="2" charset="77"/>
              </a:rPr>
              <a:t>Berufe</a:t>
            </a:r>
            <a:endParaRPr lang="fr-FR" sz="6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5409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Beruf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,-e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00DC77-2516-3940-89BD-56ED0D39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232" y="1924178"/>
            <a:ext cx="1143000" cy="1765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78136F-2497-074E-A3E3-4E0E1B85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886" y="3094747"/>
            <a:ext cx="2728686" cy="1817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9E8839-CC03-6147-9A0D-95A20CA23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669637"/>
            <a:ext cx="3062514" cy="2039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03CA59-9C6C-084E-9DD7-AB0427541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424" y="4320268"/>
            <a:ext cx="1206500" cy="167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58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Vater /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von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Beruf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Quelle est la profession de ton père?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Quelle est la profession de ta mère?</a:t>
            </a:r>
          </a:p>
        </p:txBody>
      </p:sp>
    </p:spTree>
    <p:extLst>
      <p:ext uri="{BB962C8B-B14F-4D97-AF65-F5344CB8AC3E}">
        <p14:creationId xmlns:p14="http://schemas.microsoft.com/office/powerpoint/2010/main" val="2818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Mein Vater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Mon père est policier.</a:t>
            </a:r>
          </a:p>
        </p:txBody>
      </p:sp>
    </p:spTree>
    <p:extLst>
      <p:ext uri="{BB962C8B-B14F-4D97-AF65-F5344CB8AC3E}">
        <p14:creationId xmlns:p14="http://schemas.microsoft.com/office/powerpoint/2010/main" val="29741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Ärztin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482600" y="3207658"/>
            <a:ext cx="10871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Ma mère est médecin.</a:t>
            </a:r>
          </a:p>
        </p:txBody>
      </p:sp>
    </p:spTree>
    <p:extLst>
      <p:ext uri="{BB962C8B-B14F-4D97-AF65-F5344CB8AC3E}">
        <p14:creationId xmlns:p14="http://schemas.microsoft.com/office/powerpoint/2010/main" val="38284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Familie</a:t>
            </a:r>
            <a:endParaRPr lang="fr-FR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493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9668C1-18D6-A545-991E-31A83109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293" y="3518808"/>
            <a:ext cx="2403021" cy="24030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94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Arzt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 e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Ärztin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1C8C82-1D92-7843-94BE-E451780C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520" y="3590925"/>
            <a:ext cx="1982107" cy="2754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60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Sänger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Sängerin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BECA59-1526-624E-96EE-2006A3B37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2" y="3607208"/>
            <a:ext cx="3212192" cy="2615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21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Frisör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Frisörin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D968D5-DCE9-0E43-98B4-CF3C00D9A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86" y="3499174"/>
            <a:ext cx="2631621" cy="24943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63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Bäcker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Bäckerin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463D80-1374-B84D-A17E-7217DB9DD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005" y="3685637"/>
            <a:ext cx="3062514" cy="20396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61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Mechaniker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Mechanikerin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1203A2-E458-6847-9DF3-6AB73E78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628" y="3632427"/>
            <a:ext cx="3730171" cy="24843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2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Schauspieler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Schauspielerin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F0C2DB-D7A1-8645-8ECD-FD23409B9108}"/>
              </a:ext>
            </a:extLst>
          </p:cNvPr>
          <p:cNvSpPr txBox="1"/>
          <p:nvPr/>
        </p:nvSpPr>
        <p:spPr>
          <a:xfrm>
            <a:off x="3389086" y="4412343"/>
            <a:ext cx="5413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atin typeface="Lexia Readable" pitchFamily="2" charset="77"/>
                <a:ea typeface="Lexia Readable" pitchFamily="2" charset="77"/>
              </a:rPr>
              <a:t>l’acteur, l’actrice</a:t>
            </a:r>
          </a:p>
        </p:txBody>
      </p:sp>
    </p:spTree>
    <p:extLst>
      <p:ext uri="{BB962C8B-B14F-4D97-AF65-F5344CB8AC3E}">
        <p14:creationId xmlns:p14="http://schemas.microsoft.com/office/powerpoint/2010/main" val="158434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Verkäufer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Verkäuferin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2344057" y="4325257"/>
            <a:ext cx="7438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atin typeface="Lexia Readable" pitchFamily="2" charset="77"/>
                <a:ea typeface="Lexia Readable" pitchFamily="2" charset="77"/>
              </a:rPr>
              <a:t>le vendeur, la vendeuse</a:t>
            </a:r>
          </a:p>
        </p:txBody>
      </p:sp>
    </p:spTree>
    <p:extLst>
      <p:ext uri="{BB962C8B-B14F-4D97-AF65-F5344CB8AC3E}">
        <p14:creationId xmlns:p14="http://schemas.microsoft.com/office/powerpoint/2010/main" val="188884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Informatiker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Informatikerin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F3768E-F17F-8B44-8C8C-0081093B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24" y="3534090"/>
            <a:ext cx="2657475" cy="24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Sekretär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Sekretärin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1654629" y="4325257"/>
            <a:ext cx="812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atin typeface="Lexia Readable" pitchFamily="2" charset="77"/>
                <a:ea typeface="Lexia Readable" pitchFamily="2" charset="77"/>
              </a:rPr>
              <a:t>le secrétaire, la secrétaire</a:t>
            </a:r>
          </a:p>
        </p:txBody>
      </p:sp>
    </p:spTree>
    <p:extLst>
      <p:ext uri="{BB962C8B-B14F-4D97-AF65-F5344CB8AC3E}">
        <p14:creationId xmlns:p14="http://schemas.microsoft.com/office/powerpoint/2010/main" val="183524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Grosseltern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(Pl)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les grands-parents</a:t>
            </a:r>
          </a:p>
        </p:txBody>
      </p:sp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Hausmann, ¨-er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Hausfrau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838200" y="4325257"/>
            <a:ext cx="10628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>
                <a:latin typeface="Lexia Readable" pitchFamily="2" charset="77"/>
                <a:ea typeface="Lexia Readable" pitchFamily="2" charset="77"/>
              </a:rPr>
              <a:t>l’homme au foyer, la femme au foyer</a:t>
            </a:r>
          </a:p>
        </p:txBody>
      </p:sp>
    </p:spTree>
    <p:extLst>
      <p:ext uri="{BB962C8B-B14F-4D97-AF65-F5344CB8AC3E}">
        <p14:creationId xmlns:p14="http://schemas.microsoft.com/office/powerpoint/2010/main" val="33033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3D35B41-DB47-BF42-9E5F-0FA783821C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mache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ich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gern</a:t>
            </a:r>
            <a:endParaRPr lang="fr-FR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1223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backen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backt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838200" y="4325257"/>
            <a:ext cx="10628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>
                <a:latin typeface="Lexia Readable" pitchFamily="2" charset="77"/>
                <a:ea typeface="Lexia Readable" pitchFamily="2" charset="77"/>
              </a:rPr>
              <a:t>cuire au four, faire de la pâtisserie</a:t>
            </a:r>
          </a:p>
        </p:txBody>
      </p:sp>
    </p:spTree>
    <p:extLst>
      <p:ext uri="{BB962C8B-B14F-4D97-AF65-F5344CB8AC3E}">
        <p14:creationId xmlns:p14="http://schemas.microsoft.com/office/powerpoint/2010/main" val="26483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turnen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turnt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838200" y="4325257"/>
            <a:ext cx="10628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>
                <a:latin typeface="Lexia Readable" pitchFamily="2" charset="77"/>
                <a:ea typeface="Lexia Readable" pitchFamily="2" charset="77"/>
              </a:rPr>
              <a:t>faire de la gymnastique</a:t>
            </a:r>
          </a:p>
        </p:txBody>
      </p:sp>
    </p:spTree>
    <p:extLst>
      <p:ext uri="{BB962C8B-B14F-4D97-AF65-F5344CB8AC3E}">
        <p14:creationId xmlns:p14="http://schemas.microsoft.com/office/powerpoint/2010/main" val="22048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Mofa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/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Motorrad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fahren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fährt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Mofa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EE2592-2EF5-E14A-B8D5-3BC421FE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5" y="3412475"/>
            <a:ext cx="4019550" cy="26699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86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378845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Schlagzeug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AB9D5F-4071-A143-A3AD-0D7672EB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675" y="2855897"/>
            <a:ext cx="2990650" cy="33292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36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Zuhause</a:t>
            </a:r>
            <a:endParaRPr lang="fr-FR" sz="5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81566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Wohnzimmer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4DE24C-5CCE-7F4B-A851-C638B99A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619" y="2720522"/>
            <a:ext cx="4920762" cy="3244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91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74089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Schlafzimmer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F52808-DE7E-7645-B41A-DF46AC2F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57" y="2790494"/>
            <a:ext cx="5208908" cy="3457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24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86848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F4CA48-8802-394E-AE08-A852E4C8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66" y="2676979"/>
            <a:ext cx="5059913" cy="3360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77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Grossvater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 er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Opa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9485"/>
            <a:ext cx="10515600" cy="2127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grand-père</a:t>
            </a:r>
          </a:p>
        </p:txBody>
      </p:sp>
    </p:spTree>
    <p:extLst>
      <p:ext uri="{BB962C8B-B14F-4D97-AF65-F5344CB8AC3E}">
        <p14:creationId xmlns:p14="http://schemas.microsoft.com/office/powerpoint/2010/main" val="2003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144929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Bad, ¨- 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908F7A-888F-8D4D-B083-5DA98A44C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703" y="2902857"/>
            <a:ext cx="3618593" cy="30477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5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401"/>
            <a:ext cx="10515600" cy="1081134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duschen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duscht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3E62C3-54A1-014B-9185-C1A0B5E7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51" y="2902857"/>
            <a:ext cx="3144098" cy="3099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30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Keller, -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1473A5-26D1-2B4E-8C3C-78743752F348}"/>
              </a:ext>
            </a:extLst>
          </p:cNvPr>
          <p:cNvSpPr txBox="1">
            <a:spLocks/>
          </p:cNvSpPr>
          <p:nvPr/>
        </p:nvSpPr>
        <p:spPr>
          <a:xfrm>
            <a:off x="1524000" y="3226934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latin typeface="Lexia Readable" pitchFamily="2" charset="77"/>
                <a:ea typeface="Lexia Readable" pitchFamily="2" charset="77"/>
              </a:rPr>
              <a:t>la cave</a:t>
            </a:r>
          </a:p>
        </p:txBody>
      </p:sp>
    </p:spTree>
    <p:extLst>
      <p:ext uri="{BB962C8B-B14F-4D97-AF65-F5344CB8AC3E}">
        <p14:creationId xmlns:p14="http://schemas.microsoft.com/office/powerpoint/2010/main" val="10619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613301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waschen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wäscht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B30472-BA1C-5549-9326-8F7CAA6C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715" y="2761342"/>
            <a:ext cx="3320143" cy="3320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4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21750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Garage, -n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17C59F-ABAC-B842-A7EB-92327352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1" y="2902857"/>
            <a:ext cx="4934857" cy="2978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228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943"/>
            <a:ext cx="10515600" cy="20384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¨-er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Oma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62A286A-F306-4944-8AFE-4B0A8AFB1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0546" y="3137546"/>
            <a:ext cx="1491797" cy="3002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46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Geschwister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(Pl)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les frères et </a:t>
            </a:r>
            <a:r>
              <a:rPr lang="fr-FR" sz="4400" b="1" dirty="0" err="1">
                <a:latin typeface="Lexia Readable" pitchFamily="2" charset="77"/>
                <a:ea typeface="Lexia Readable" pitchFamily="2" charset="77"/>
              </a:rPr>
              <a:t>soeurs</a:t>
            </a:r>
            <a:endParaRPr lang="fr-FR" sz="4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36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Tochter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la fille</a:t>
            </a:r>
          </a:p>
        </p:txBody>
      </p:sp>
    </p:spTree>
    <p:extLst>
      <p:ext uri="{BB962C8B-B14F-4D97-AF65-F5344CB8AC3E}">
        <p14:creationId xmlns:p14="http://schemas.microsoft.com/office/powerpoint/2010/main" val="34844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Sohn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 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fils</a:t>
            </a:r>
          </a:p>
        </p:txBody>
      </p:sp>
    </p:spTree>
    <p:extLst>
      <p:ext uri="{BB962C8B-B14F-4D97-AF65-F5344CB8AC3E}">
        <p14:creationId xmlns:p14="http://schemas.microsoft.com/office/powerpoint/2010/main" val="34328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Cousin, -s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cousin</a:t>
            </a:r>
          </a:p>
        </p:txBody>
      </p:sp>
    </p:spTree>
    <p:extLst>
      <p:ext uri="{BB962C8B-B14F-4D97-AF65-F5344CB8AC3E}">
        <p14:creationId xmlns:p14="http://schemas.microsoft.com/office/powerpoint/2010/main" val="22582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3881</TotalTime>
  <Words>260</Words>
  <Application>Microsoft Macintosh PowerPoint</Application>
  <PresentationFormat>Grand écran</PresentationFormat>
  <Paragraphs>73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Lexia Readable</vt:lpstr>
      <vt:lpstr>Thème Office</vt:lpstr>
      <vt:lpstr>Wortschatz Kapitel 3</vt:lpstr>
      <vt:lpstr>Familie</vt:lpstr>
      <vt:lpstr>die Grosseltern (Pl)</vt:lpstr>
      <vt:lpstr>der Grossvater, ¨- er Opa</vt:lpstr>
      <vt:lpstr>die Grossmutter, ¨-er Oma</vt:lpstr>
      <vt:lpstr>die Geschwister (Pl)</vt:lpstr>
      <vt:lpstr>die Tochter, ¨-</vt:lpstr>
      <vt:lpstr>der Sohn, ¨ -e</vt:lpstr>
      <vt:lpstr>der Cousin, -s</vt:lpstr>
      <vt:lpstr>die Cousine, -n</vt:lpstr>
      <vt:lpstr>verheiratet</vt:lpstr>
      <vt:lpstr>geschieden</vt:lpstr>
      <vt:lpstr>leben, er lebt</vt:lpstr>
      <vt:lpstr>verliebt</vt:lpstr>
      <vt:lpstr>Présentation PowerPoint</vt:lpstr>
      <vt:lpstr>der Beruf,-e </vt:lpstr>
      <vt:lpstr>Was ist dein Vater / deine Mutter von Beruf?</vt:lpstr>
      <vt:lpstr>Mein Vater ist Polizist.</vt:lpstr>
      <vt:lpstr>Meine Mutter ist Ärztin.</vt:lpstr>
      <vt:lpstr>der Polizist, -en die Polizistin, -nen</vt:lpstr>
      <vt:lpstr>der Arzt, ¨- e die Ärztin, -nen</vt:lpstr>
      <vt:lpstr>der Sänger, - die Sängerin, -nen</vt:lpstr>
      <vt:lpstr>der Frisör, -e die Frisörin, -nen</vt:lpstr>
      <vt:lpstr>der Bäcker, - die Bäckerin, -nen</vt:lpstr>
      <vt:lpstr>der Mechaniker, - die Mechanikerin, -nen</vt:lpstr>
      <vt:lpstr>der Schauspieler, - die Schauspielerin, -nen</vt:lpstr>
      <vt:lpstr>der Verkäufer, - die Verkäuferin, -nen</vt:lpstr>
      <vt:lpstr>der Informatiker, - die Informatikerin, -nen</vt:lpstr>
      <vt:lpstr>der Sekretär, -e die Sekretärin, -nen</vt:lpstr>
      <vt:lpstr>der Hausmann, ¨-er die Hausfrau, -en</vt:lpstr>
      <vt:lpstr>Présentation PowerPoint</vt:lpstr>
      <vt:lpstr>backen, er backt.</vt:lpstr>
      <vt:lpstr>turnen, er turnt</vt:lpstr>
      <vt:lpstr>Mofa / Motorrad fahren er fährt Mofa</vt:lpstr>
      <vt:lpstr>das Schlagzeug, -e</vt:lpstr>
      <vt:lpstr>Présentation PowerPoint</vt:lpstr>
      <vt:lpstr>das Wohnzimmer, -</vt:lpstr>
      <vt:lpstr>das Schlafzimmer, -</vt:lpstr>
      <vt:lpstr>die Küche, -n</vt:lpstr>
      <vt:lpstr>das Bad, ¨- er</vt:lpstr>
      <vt:lpstr>duschen, er duscht</vt:lpstr>
      <vt:lpstr>der Keller, -</vt:lpstr>
      <vt:lpstr>waschen, er wäscht</vt:lpstr>
      <vt:lpstr>die Garage, -n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Christelle CHARRIERE</cp:lastModifiedBy>
  <cp:revision>56</cp:revision>
  <dcterms:created xsi:type="dcterms:W3CDTF">2018-09-04T06:28:48Z</dcterms:created>
  <dcterms:modified xsi:type="dcterms:W3CDTF">2018-10-31T08:26:29Z</dcterms:modified>
</cp:coreProperties>
</file>