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95" r:id="rId3"/>
    <p:sldId id="275" r:id="rId4"/>
    <p:sldId id="264" r:id="rId5"/>
    <p:sldId id="268" r:id="rId6"/>
    <p:sldId id="298" r:id="rId7"/>
    <p:sldId id="267" r:id="rId8"/>
    <p:sldId id="365" r:id="rId9"/>
    <p:sldId id="265" r:id="rId10"/>
    <p:sldId id="269" r:id="rId11"/>
    <p:sldId id="276" r:id="rId12"/>
    <p:sldId id="272" r:id="rId13"/>
    <p:sldId id="270" r:id="rId14"/>
    <p:sldId id="362" r:id="rId15"/>
    <p:sldId id="322" r:id="rId16"/>
    <p:sldId id="354" r:id="rId17"/>
    <p:sldId id="355" r:id="rId18"/>
    <p:sldId id="356" r:id="rId19"/>
    <p:sldId id="357" r:id="rId20"/>
    <p:sldId id="359" r:id="rId21"/>
    <p:sldId id="363" r:id="rId22"/>
    <p:sldId id="286" r:id="rId23"/>
    <p:sldId id="291" r:id="rId24"/>
    <p:sldId id="325" r:id="rId25"/>
    <p:sldId id="287" r:id="rId26"/>
    <p:sldId id="288" r:id="rId27"/>
    <p:sldId id="328" r:id="rId28"/>
    <p:sldId id="292" r:id="rId29"/>
    <p:sldId id="289" r:id="rId30"/>
    <p:sldId id="331" r:id="rId31"/>
    <p:sldId id="290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76"/>
  </p:normalViewPr>
  <p:slideViewPr>
    <p:cSldViewPr snapToGrid="0" snapToObjects="1">
      <p:cViewPr varScale="1">
        <p:scale>
          <a:sx n="108" d="100"/>
          <a:sy n="108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11E7FA-3D70-604D-94EC-F3D98FE95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37BA067-AE1D-B64A-B05B-94F349FD7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AB8E4F-B7B8-F347-8CCA-C6B7324A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042-B468-024B-B097-F20D527B4367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E17672-2864-FB42-B2C1-21D8BEFC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D9426C-1750-FA49-B626-E22FDF42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484E-AE4A-1045-A051-5D6D29DBA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38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1C8876-E8DA-3D47-9699-EED11548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DF55714-8D87-8C49-915F-215B4100B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A98552-1219-0F48-801E-390B407E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042-B468-024B-B097-F20D527B4367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EABE14-420B-6743-A040-F0B47DB55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060B18-5582-4A41-A059-C548BE098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484E-AE4A-1045-A051-5D6D29DBA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3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88C48CD-EC82-5441-BC2C-28CEE7638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61FCBF8-83B6-944D-B208-5DFD746C6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BCACC0-D226-774F-B478-270B2E252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042-B468-024B-B097-F20D527B4367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7CF85E-A17E-4D43-B0B0-46B673E36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06583D-DCC2-E84E-A04A-B377EB01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484E-AE4A-1045-A051-5D6D29DBA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66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B8CD0-2A43-5B47-884F-F78CBBBB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647CB3-BC54-DA4F-A464-F5409C435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254665-711F-1743-8CB4-45F6D6CE7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042-B468-024B-B097-F20D527B4367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09D8F7-FAA8-554A-8386-2F606383A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71089E-2912-7446-8FDA-E4F39A4E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484E-AE4A-1045-A051-5D6D29DBA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7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CD629-579F-384C-A189-C1D6391F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8EE08B-C5D2-6A49-8627-87C6AE84F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8BC172-13F6-024D-9A0F-EF16B9F8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042-B468-024B-B097-F20D527B4367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046D60-FC0B-A145-A090-8190867AC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114A0F-A2B1-8F42-BFE6-D3A8197A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484E-AE4A-1045-A051-5D6D29DBA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98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04E773-DEDE-0F46-81B9-816A386D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2AD988-1410-4F45-91F1-EE914FF25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3D4487-9C61-A648-8787-9BF0C2106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1F02A-2B30-094F-AF89-B3A8C337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042-B468-024B-B097-F20D527B4367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399D63-5B87-7E4F-8519-2780047E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1B0C0F-9A8C-9349-B02C-F21D12A5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484E-AE4A-1045-A051-5D6D29DBA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47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437FC-C5CF-0E46-95DA-34DFE3B8E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558EE7-3DAE-6E49-BA48-D626A00A8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1FE11B-1C82-3549-B691-95C755C9C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99C0A77-8BBE-DC4D-BFB3-AF3211930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D032165-9C38-B943-826D-48BAC39CE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FF02375-C20C-F746-9F43-8ABEB50D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042-B468-024B-B097-F20D527B4367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D11FBA5-715A-024A-8F3F-5EBEFC7F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A9920BD-E0D3-604F-8C0C-E5AD73E9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484E-AE4A-1045-A051-5D6D29DBA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68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50D17-0D27-4E4E-A356-D662B7D2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18187C5-C30C-D34A-BED2-6C779B4B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042-B468-024B-B097-F20D527B4367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D2BC79-C60F-C442-A7BE-4AD09C89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C58D06-A80C-1944-90D5-9D3FBA7FC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484E-AE4A-1045-A051-5D6D29DBA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186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B3C040-AA8F-A14B-965D-93ECF8C4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042-B468-024B-B097-F20D527B4367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01D816B-E030-634C-83CD-D14DA100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87E399-3260-4A45-BE11-8604F345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484E-AE4A-1045-A051-5D6D29DBA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110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1EDDE-AB5A-3E45-A434-AD7FC3C1A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645EF1-F918-4648-8559-5C3D47B0E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1315C7-22D9-BF44-B704-CB57DEDB8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4DAD67-BAD2-4148-A735-02DA21B54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042-B468-024B-B097-F20D527B4367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0386E3-1B2C-114D-B49E-A70EBD951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28DC69-349A-9C4D-A4A1-21E8FDBA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484E-AE4A-1045-A051-5D6D29DBA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12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2D0EE-9944-7F4F-8AF1-0B09456B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3AF9733-E04F-A14C-9FA2-A7C309C7E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7F2E97-5B22-8E4D-8046-3ECD248A2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3B5E5D-FFCC-D147-A29C-4A1D1191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042-B468-024B-B097-F20D527B4367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7B648A-6532-6948-8F9B-2F40EA82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EC94D4-1CB6-C542-9029-0933F1006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484E-AE4A-1045-A051-5D6D29DBA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00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0F7287-4BA7-4440-983E-41C108AA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E000E3-26CA-3644-88C9-4E4984A84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E06EE4-3DE1-9142-BF57-5FEEC6F99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2C042-B468-024B-B097-F20D527B4367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FB45-7135-3348-8FD4-48B31D868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C8B865-7F63-1245-94DC-4640DF459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9484E-AE4A-1045-A051-5D6D29DBA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595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Wortschatz</a:t>
            </a:r>
            <a:r>
              <a:rPr lang="fr-FR" dirty="0"/>
              <a:t> – </a:t>
            </a:r>
            <a:r>
              <a:rPr lang="fr-FR" dirty="0" err="1"/>
              <a:t>Kapitel</a:t>
            </a:r>
            <a:r>
              <a:rPr lang="fr-FR" dirty="0"/>
              <a:t> 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9CF15-2738-4741-AFB7-651364255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Die </a:t>
            </a:r>
            <a:r>
              <a:rPr lang="fr-FR" sz="4400" dirty="0" err="1"/>
              <a:t>neue</a:t>
            </a:r>
            <a:r>
              <a:rPr lang="fr-FR" sz="4400" dirty="0"/>
              <a:t> </a:t>
            </a:r>
            <a:r>
              <a:rPr lang="fr-FR" sz="4400" dirty="0" err="1"/>
              <a:t>Schule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955281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Schwimmbad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Schwimmbäder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E3B884E-04C6-DA42-8AEF-BC6AB7D49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0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Bibliothek</a:t>
            </a:r>
            <a:r>
              <a:rPr lang="fr-FR" b="1" dirty="0">
                <a:solidFill>
                  <a:srgbClr val="FF0000"/>
                </a:solidFill>
              </a:rPr>
              <a:t>, en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9D53DCB-8DE5-134D-8C05-4459ADC1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1715" y="1825625"/>
            <a:ext cx="61885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7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Pausenhof</a:t>
            </a:r>
            <a:r>
              <a:rPr lang="fr-FR" b="1" dirty="0">
                <a:solidFill>
                  <a:srgbClr val="FF0000"/>
                </a:solidFill>
              </a:rPr>
              <a:t>, ¨e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3411664-15C6-F145-9589-AD07912DD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D5E033-29D2-F941-ADEC-A95856123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112" y="1690688"/>
            <a:ext cx="6185776" cy="462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4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Schulkantine</a:t>
            </a:r>
            <a:r>
              <a:rPr lang="fr-FR" b="1" dirty="0">
                <a:solidFill>
                  <a:srgbClr val="FF0000"/>
                </a:solidFill>
              </a:rPr>
              <a:t>, 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589F3F4-35A8-EF4E-B8EF-D76BC2E99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9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Über</a:t>
            </a:r>
            <a:r>
              <a:rPr lang="fr-FR" dirty="0"/>
              <a:t> </a:t>
            </a:r>
            <a:r>
              <a:rPr lang="fr-FR" dirty="0" err="1"/>
              <a:t>mich</a:t>
            </a:r>
            <a:r>
              <a:rPr lang="fr-FR" dirty="0"/>
              <a:t> </a:t>
            </a:r>
            <a:r>
              <a:rPr lang="fr-FR" dirty="0" err="1"/>
              <a:t>sprechen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0740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Name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nom</a:t>
            </a:r>
          </a:p>
        </p:txBody>
      </p:sp>
    </p:spTree>
    <p:extLst>
      <p:ext uri="{BB962C8B-B14F-4D97-AF65-F5344CB8AC3E}">
        <p14:creationId xmlns:p14="http://schemas.microsoft.com/office/powerpoint/2010/main" val="256439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Vorname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prénom</a:t>
            </a:r>
          </a:p>
        </p:txBody>
      </p:sp>
    </p:spTree>
    <p:extLst>
      <p:ext uri="{BB962C8B-B14F-4D97-AF65-F5344CB8AC3E}">
        <p14:creationId xmlns:p14="http://schemas.microsoft.com/office/powerpoint/2010/main" val="20389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Alter</a:t>
            </a:r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B3AEA94-666F-4E4F-9C25-435268443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82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âge</a:t>
            </a:r>
          </a:p>
        </p:txBody>
      </p:sp>
    </p:spTree>
    <p:extLst>
      <p:ext uri="{BB962C8B-B14F-4D97-AF65-F5344CB8AC3E}">
        <p14:creationId xmlns:p14="http://schemas.microsoft.com/office/powerpoint/2010/main" val="370224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Geburtsort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Résultat de recherche d'images pour &quot;rathaus fribourg&quot;">
            <a:extLst>
              <a:ext uri="{FF2B5EF4-FFF2-40B4-BE49-F238E27FC236}">
                <a16:creationId xmlns:a16="http://schemas.microsoft.com/office/drawing/2014/main" id="{A162782A-DF3A-2241-A88C-45865F0EF6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81500" y="2241550"/>
            <a:ext cx="34290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8413FB2-A8AB-DD4D-808B-333030374F0E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44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lieu de naissance</a:t>
            </a:r>
          </a:p>
        </p:txBody>
      </p:sp>
    </p:spTree>
    <p:extLst>
      <p:ext uri="{BB962C8B-B14F-4D97-AF65-F5344CB8AC3E}">
        <p14:creationId xmlns:p14="http://schemas.microsoft.com/office/powerpoint/2010/main" val="152977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Wohnort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B78F83E-2E27-DC4F-A6A1-446B86B3BD4C}"/>
              </a:ext>
            </a:extLst>
          </p:cNvPr>
          <p:cNvSpPr txBox="1">
            <a:spLocks/>
          </p:cNvSpPr>
          <p:nvPr/>
        </p:nvSpPr>
        <p:spPr>
          <a:xfrm>
            <a:off x="838200" y="19621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44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domicile</a:t>
            </a:r>
          </a:p>
        </p:txBody>
      </p:sp>
    </p:spTree>
    <p:extLst>
      <p:ext uri="{BB962C8B-B14F-4D97-AF65-F5344CB8AC3E}">
        <p14:creationId xmlns:p14="http://schemas.microsoft.com/office/powerpoint/2010/main" val="25785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 der </a:t>
            </a:r>
            <a:r>
              <a:rPr lang="fr-FR" dirty="0" err="1"/>
              <a:t>Schule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5934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Sprachen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Résultat de recherche d'images pour &quot;abbiegen&quot;">
            <a:extLst>
              <a:ext uri="{FF2B5EF4-FFF2-40B4-BE49-F238E27FC236}">
                <a16:creationId xmlns:a16="http://schemas.microsoft.com/office/drawing/2014/main" id="{5A6D8392-21CE-5942-BDD3-BC7653908F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46500" y="10795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abbiegen&quot;">
            <a:extLst>
              <a:ext uri="{FF2B5EF4-FFF2-40B4-BE49-F238E27FC236}">
                <a16:creationId xmlns:a16="http://schemas.microsoft.com/office/drawing/2014/main" id="{2FE42ED5-2DD0-FD40-9CE7-D788A777E5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98900" y="12319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Résultat de recherche d'images pour &quot;abbiegen&quot;">
            <a:extLst>
              <a:ext uri="{FF2B5EF4-FFF2-40B4-BE49-F238E27FC236}">
                <a16:creationId xmlns:a16="http://schemas.microsoft.com/office/drawing/2014/main" id="{B3937E31-245B-644F-8554-EF8B04BE8F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51300" y="13843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9687B0D-C952-C140-9454-B5AACC592EF9}"/>
              </a:ext>
            </a:extLst>
          </p:cNvPr>
          <p:cNvSpPr txBox="1">
            <a:spLocks/>
          </p:cNvSpPr>
          <p:nvPr/>
        </p:nvSpPr>
        <p:spPr>
          <a:xfrm>
            <a:off x="838200" y="19621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44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langues</a:t>
            </a:r>
          </a:p>
        </p:txBody>
      </p:sp>
    </p:spTree>
    <p:extLst>
      <p:ext uri="{BB962C8B-B14F-4D97-AF65-F5344CB8AC3E}">
        <p14:creationId xmlns:p14="http://schemas.microsoft.com/office/powerpoint/2010/main" val="1083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Wann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3038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Uhrzeit</a:t>
            </a:r>
            <a:r>
              <a:rPr lang="fr-FR" b="1" dirty="0">
                <a:solidFill>
                  <a:srgbClr val="FF0000"/>
                </a:solidFill>
              </a:rPr>
              <a:t>, en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0BE81E1-023E-3442-9258-3C8E5859A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8830" y="1828801"/>
            <a:ext cx="3174970" cy="31749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D1E523-65DF-8741-A38D-B266EE811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1" y="1224951"/>
            <a:ext cx="3184510" cy="31845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D9133E-BA10-9042-A34B-371A2888C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132" y="3136120"/>
            <a:ext cx="2795947" cy="279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Wie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spät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es?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sz="7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A80847-3269-E448-B82C-DAAB7C087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07"/>
          <a:stretch/>
        </p:blipFill>
        <p:spPr>
          <a:xfrm>
            <a:off x="4132180" y="2223293"/>
            <a:ext cx="3302000" cy="33352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4209AF-241B-E24C-8248-87D2235856F6}"/>
              </a:ext>
            </a:extLst>
          </p:cNvPr>
          <p:cNvSpPr txBox="1"/>
          <p:nvPr/>
        </p:nvSpPr>
        <p:spPr>
          <a:xfrm>
            <a:off x="7772400" y="3167665"/>
            <a:ext cx="4812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54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Es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Viertel</a:t>
            </a:r>
            <a:r>
              <a:rPr lang="fr-FR" b="1" dirty="0">
                <a:solidFill>
                  <a:srgbClr val="FF0000"/>
                </a:solidFill>
              </a:rPr>
              <a:t> vor </a:t>
            </a:r>
            <a:r>
              <a:rPr lang="fr-FR" b="1" dirty="0" err="1">
                <a:solidFill>
                  <a:srgbClr val="FF0000"/>
                </a:solidFill>
              </a:rPr>
              <a:t>zehn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D3D853A-701B-B24B-A03E-952795FDF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9:45</a:t>
            </a:r>
          </a:p>
        </p:txBody>
      </p:sp>
    </p:spTree>
    <p:extLst>
      <p:ext uri="{BB962C8B-B14F-4D97-AF65-F5344CB8AC3E}">
        <p14:creationId xmlns:p14="http://schemas.microsoft.com/office/powerpoint/2010/main" val="71989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Es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zwanzig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nach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acht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8:20</a:t>
            </a:r>
          </a:p>
        </p:txBody>
      </p:sp>
    </p:spTree>
    <p:extLst>
      <p:ext uri="{BB962C8B-B14F-4D97-AF65-F5344CB8AC3E}">
        <p14:creationId xmlns:p14="http://schemas.microsoft.com/office/powerpoint/2010/main" val="351882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Es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halb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zwölf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11:30</a:t>
            </a:r>
          </a:p>
        </p:txBody>
      </p:sp>
    </p:spTree>
    <p:extLst>
      <p:ext uri="{BB962C8B-B14F-4D97-AF65-F5344CB8AC3E}">
        <p14:creationId xmlns:p14="http://schemas.microsoft.com/office/powerpoint/2010/main" val="25590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Es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Mittag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80A1104-606F-7B47-96A9-6CAA847C1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12:00</a:t>
            </a:r>
          </a:p>
        </p:txBody>
      </p:sp>
    </p:spTree>
    <p:extLst>
      <p:ext uri="{BB962C8B-B14F-4D97-AF65-F5344CB8AC3E}">
        <p14:creationId xmlns:p14="http://schemas.microsoft.com/office/powerpoint/2010/main" val="18105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nach</a:t>
            </a:r>
            <a:r>
              <a:rPr lang="fr-FR" b="1" dirty="0">
                <a:solidFill>
                  <a:srgbClr val="FF0000"/>
                </a:solidFill>
              </a:rPr>
              <a:t> der </a:t>
            </a:r>
            <a:r>
              <a:rPr lang="fr-FR" b="1" dirty="0" err="1">
                <a:solidFill>
                  <a:srgbClr val="FF0000"/>
                </a:solidFill>
              </a:rPr>
              <a:t>Schule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sz="72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4209AF-241B-E24C-8248-87D2235856F6}"/>
              </a:ext>
            </a:extLst>
          </p:cNvPr>
          <p:cNvSpPr txBox="1"/>
          <p:nvPr/>
        </p:nvSpPr>
        <p:spPr>
          <a:xfrm>
            <a:off x="2426369" y="3191728"/>
            <a:ext cx="7339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/>
              <a:t>après l’école</a:t>
            </a:r>
          </a:p>
        </p:txBody>
      </p:sp>
    </p:spTree>
    <p:extLst>
      <p:ext uri="{BB962C8B-B14F-4D97-AF65-F5344CB8AC3E}">
        <p14:creationId xmlns:p14="http://schemas.microsoft.com/office/powerpoint/2010/main" val="68921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Um </a:t>
            </a:r>
            <a:r>
              <a:rPr lang="fr-FR" b="1" dirty="0" err="1">
                <a:solidFill>
                  <a:srgbClr val="FF0000"/>
                </a:solidFill>
              </a:rPr>
              <a:t>vier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Uhr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6000" b="1" dirty="0"/>
              <a:t>A 4 heures.</a:t>
            </a:r>
          </a:p>
        </p:txBody>
      </p:sp>
    </p:spTree>
    <p:extLst>
      <p:ext uri="{BB962C8B-B14F-4D97-AF65-F5344CB8AC3E}">
        <p14:creationId xmlns:p14="http://schemas.microsoft.com/office/powerpoint/2010/main" val="124511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Klasse</a:t>
            </a:r>
            <a:r>
              <a:rPr lang="fr-FR" b="1" dirty="0">
                <a:solidFill>
                  <a:srgbClr val="FF0000"/>
                </a:solidFill>
              </a:rPr>
              <a:t>, 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2DBEC0-D867-3846-A862-03EA37662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8C470F-519B-0E43-8E99-40676037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825625"/>
            <a:ext cx="65024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2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Stunde</a:t>
            </a:r>
            <a:r>
              <a:rPr lang="fr-FR" b="1" dirty="0">
                <a:solidFill>
                  <a:srgbClr val="FF0000"/>
                </a:solidFill>
              </a:rPr>
              <a:t>, 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15E72EB-8B3E-F548-BD93-9D8B8794FC76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5400" b="1" dirty="0"/>
              <a:t>l’heure (durée)</a:t>
            </a:r>
          </a:p>
        </p:txBody>
      </p:sp>
    </p:spTree>
    <p:extLst>
      <p:ext uri="{BB962C8B-B14F-4D97-AF65-F5344CB8AC3E}">
        <p14:creationId xmlns:p14="http://schemas.microsoft.com/office/powerpoint/2010/main" val="165435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Bis </a:t>
            </a:r>
            <a:r>
              <a:rPr lang="fr-FR" b="1" dirty="0" err="1">
                <a:solidFill>
                  <a:srgbClr val="FF0000"/>
                </a:solidFill>
              </a:rPr>
              <a:t>bald</a:t>
            </a:r>
            <a:r>
              <a:rPr lang="fr-FR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6000" b="1" dirty="0" err="1"/>
              <a:t>See</a:t>
            </a:r>
            <a:r>
              <a:rPr lang="fr-FR" sz="6000" b="1" dirty="0"/>
              <a:t> </a:t>
            </a:r>
            <a:r>
              <a:rPr lang="fr-FR" sz="6000" b="1" dirty="0" err="1"/>
              <a:t>you</a:t>
            </a:r>
            <a:r>
              <a:rPr lang="fr-FR" sz="6000" b="1" dirty="0"/>
              <a:t> </a:t>
            </a:r>
            <a:r>
              <a:rPr lang="fr-FR" sz="6000" b="1" dirty="0" err="1"/>
              <a:t>soon</a:t>
            </a:r>
            <a:r>
              <a:rPr lang="fr-FR" sz="6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2631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Stundenplan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Stundenpläne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58488F8-6115-3645-864C-189BCAE2A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843" y="1690688"/>
            <a:ext cx="7050314" cy="489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Fach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Fächer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Schulfach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Schulfächer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F762C536-86DC-1F49-96FA-221A2CEAF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50" r="31589"/>
          <a:stretch/>
        </p:blipFill>
        <p:spPr>
          <a:xfrm>
            <a:off x="4272454" y="1690688"/>
            <a:ext cx="1576553" cy="4891650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24F488E-F83E-D046-998D-0099A0971EBF}"/>
              </a:ext>
            </a:extLst>
          </p:cNvPr>
          <p:cNvCxnSpPr/>
          <p:nvPr/>
        </p:nvCxnSpPr>
        <p:spPr>
          <a:xfrm flipH="1" flipV="1">
            <a:off x="5373414" y="3657286"/>
            <a:ext cx="3543300" cy="14362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B5E9562-D72A-5B42-90BD-1E4CDE4353F5}"/>
              </a:ext>
            </a:extLst>
          </p:cNvPr>
          <p:cNvCxnSpPr>
            <a:cxnSpLocks/>
          </p:cNvCxnSpPr>
          <p:nvPr/>
        </p:nvCxnSpPr>
        <p:spPr>
          <a:xfrm flipH="1" flipV="1">
            <a:off x="5494283" y="4136513"/>
            <a:ext cx="3422431" cy="9832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05CE626-21E7-5C42-9EE3-8B29EB94EE66}"/>
              </a:ext>
            </a:extLst>
          </p:cNvPr>
          <p:cNvCxnSpPr>
            <a:cxnSpLocks/>
          </p:cNvCxnSpPr>
          <p:nvPr/>
        </p:nvCxnSpPr>
        <p:spPr>
          <a:xfrm flipH="1" flipV="1">
            <a:off x="5615153" y="4867776"/>
            <a:ext cx="3301561" cy="252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50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Raum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Räume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Bildergebnis für bahnhof">
            <a:extLst>
              <a:ext uri="{FF2B5EF4-FFF2-40B4-BE49-F238E27FC236}">
                <a16:creationId xmlns:a16="http://schemas.microsoft.com/office/drawing/2014/main" id="{D239D018-3634-0340-8C0C-62804FC88E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bahnhof">
            <a:extLst>
              <a:ext uri="{FF2B5EF4-FFF2-40B4-BE49-F238E27FC236}">
                <a16:creationId xmlns:a16="http://schemas.microsoft.com/office/drawing/2014/main" id="{A9FF1AA2-AE6B-E740-AA91-55D700186B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1145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B8F6D4B-B89F-7041-980C-8A6FF3CF3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215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la salle scolaire, la pièce</a:t>
            </a:r>
          </a:p>
        </p:txBody>
      </p:sp>
    </p:spTree>
    <p:extLst>
      <p:ext uri="{BB962C8B-B14F-4D97-AF65-F5344CB8AC3E}">
        <p14:creationId xmlns:p14="http://schemas.microsoft.com/office/powerpoint/2010/main" val="302950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Klassenzimmer</a:t>
            </a:r>
            <a:r>
              <a:rPr lang="fr-FR" b="1" dirty="0">
                <a:solidFill>
                  <a:srgbClr val="FF0000"/>
                </a:solidFill>
              </a:rPr>
              <a:t>, -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90A65B-F3C0-CB43-8B5B-51CDDBD0C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9551BA-5140-964A-96DC-ADD34D54B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24" y="1636087"/>
            <a:ext cx="6352752" cy="45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1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Lehrerzimmer</a:t>
            </a:r>
            <a:r>
              <a:rPr lang="fr-FR" b="1" dirty="0">
                <a:solidFill>
                  <a:srgbClr val="FF0000"/>
                </a:solidFill>
              </a:rPr>
              <a:t>, -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la salle des maîtres</a:t>
            </a:r>
          </a:p>
        </p:txBody>
      </p:sp>
    </p:spTree>
    <p:extLst>
      <p:ext uri="{BB962C8B-B14F-4D97-AF65-F5344CB8AC3E}">
        <p14:creationId xmlns:p14="http://schemas.microsoft.com/office/powerpoint/2010/main" val="224539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Toilette, n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9C79D7B-B4BC-B24A-8477-AE2EA4DF5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652" r="8213"/>
          <a:stretch/>
        </p:blipFill>
        <p:spPr>
          <a:xfrm>
            <a:off x="3754820" y="1888720"/>
            <a:ext cx="4682360" cy="42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5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150</Words>
  <Application>Microsoft Macintosh PowerPoint</Application>
  <PresentationFormat>Grand écran</PresentationFormat>
  <Paragraphs>82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Thème Office</vt:lpstr>
      <vt:lpstr>Wortschatz – Kapitel 1</vt:lpstr>
      <vt:lpstr>In der Schule</vt:lpstr>
      <vt:lpstr>die Klasse, n</vt:lpstr>
      <vt:lpstr>der Stundenplan, die Stundenpläne</vt:lpstr>
      <vt:lpstr>das Fach, die Fächer das Schulfach, die Schulfächer</vt:lpstr>
      <vt:lpstr>der Raum, die Räume</vt:lpstr>
      <vt:lpstr>das Klassenzimmer, - </vt:lpstr>
      <vt:lpstr>das Lehrerzimmer, - </vt:lpstr>
      <vt:lpstr>die Toilette, n</vt:lpstr>
      <vt:lpstr>das Schwimmbad, die Schwimmbäder </vt:lpstr>
      <vt:lpstr>die Bibliothek, en</vt:lpstr>
      <vt:lpstr>der Pausenhof, ¨e</vt:lpstr>
      <vt:lpstr>die Schulkantine, n</vt:lpstr>
      <vt:lpstr>Über mich sprechen</vt:lpstr>
      <vt:lpstr>Name</vt:lpstr>
      <vt:lpstr>Vorname</vt:lpstr>
      <vt:lpstr>Alter</vt:lpstr>
      <vt:lpstr>Geburtsort</vt:lpstr>
      <vt:lpstr>Wohnort</vt:lpstr>
      <vt:lpstr>Sprachen</vt:lpstr>
      <vt:lpstr>Wann?</vt:lpstr>
      <vt:lpstr>die Uhrzeit, en</vt:lpstr>
      <vt:lpstr>Wie spät ist es?</vt:lpstr>
      <vt:lpstr>Es ist Viertel vor zehn.</vt:lpstr>
      <vt:lpstr>Es ist zwanzig nach acht.</vt:lpstr>
      <vt:lpstr>Es ist halb zwölf.</vt:lpstr>
      <vt:lpstr>Es ist Mittag.</vt:lpstr>
      <vt:lpstr>nach der Schule</vt:lpstr>
      <vt:lpstr>Um vier Uhr</vt:lpstr>
      <vt:lpstr>die Stunde, n</vt:lpstr>
      <vt:lpstr>Bis bald!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Wortschatz – Kapitel 1</dc:title>
  <dc:creator>Microsoft Office User</dc:creator>
  <cp:lastModifiedBy>Microsoft Office User</cp:lastModifiedBy>
  <cp:revision>1</cp:revision>
  <dcterms:created xsi:type="dcterms:W3CDTF">2019-06-11T19:07:26Z</dcterms:created>
  <dcterms:modified xsi:type="dcterms:W3CDTF">2019-06-11T19:08:36Z</dcterms:modified>
</cp:coreProperties>
</file>