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93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64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58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29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70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76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30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00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98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37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50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A3E04-84C4-884C-8D30-094CDFABFFF3}" type="datetimeFigureOut">
              <a:rPr lang="fr-FR" smtClean="0"/>
              <a:t>03.09.19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787BC-6A1C-8340-9877-8D0D56E508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91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64989" y="1917625"/>
            <a:ext cx="47937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Arial"/>
                <a:cs typeface="Arial"/>
              </a:rPr>
              <a:t>gk9 – Symbole </a:t>
            </a:r>
          </a:p>
          <a:p>
            <a:pPr algn="ctr"/>
            <a:r>
              <a:rPr lang="fr-FR" sz="2800" b="1" dirty="0" err="1" smtClean="0">
                <a:latin typeface="Arial"/>
                <a:cs typeface="Arial"/>
              </a:rPr>
              <a:t>im</a:t>
            </a:r>
            <a:r>
              <a:rPr lang="fr-FR" sz="2800" b="1" dirty="0" smtClean="0">
                <a:latin typeface="Arial"/>
                <a:cs typeface="Arial"/>
              </a:rPr>
              <a:t> </a:t>
            </a:r>
            <a:r>
              <a:rPr lang="fr-FR" sz="2800" b="1" dirty="0" err="1" smtClean="0">
                <a:latin typeface="Arial"/>
                <a:cs typeface="Arial"/>
              </a:rPr>
              <a:t>Kursbuch</a:t>
            </a:r>
            <a:r>
              <a:rPr lang="fr-FR" sz="2800" b="1" dirty="0" smtClean="0">
                <a:latin typeface="Arial"/>
                <a:cs typeface="Arial"/>
              </a:rPr>
              <a:t> </a:t>
            </a:r>
            <a:r>
              <a:rPr lang="fr-FR" sz="2800" b="1" dirty="0" err="1" smtClean="0">
                <a:latin typeface="Arial"/>
                <a:cs typeface="Arial"/>
              </a:rPr>
              <a:t>und</a:t>
            </a:r>
            <a:r>
              <a:rPr lang="fr-FR" sz="2800" b="1" dirty="0" smtClean="0">
                <a:latin typeface="Arial"/>
                <a:cs typeface="Arial"/>
              </a:rPr>
              <a:t> </a:t>
            </a:r>
            <a:r>
              <a:rPr lang="fr-FR" sz="2800" b="1" dirty="0" err="1" smtClean="0">
                <a:latin typeface="Arial"/>
                <a:cs typeface="Arial"/>
              </a:rPr>
              <a:t>im</a:t>
            </a:r>
            <a:r>
              <a:rPr lang="fr-FR" sz="2800" b="1" dirty="0" smtClean="0">
                <a:latin typeface="Arial"/>
                <a:cs typeface="Arial"/>
              </a:rPr>
              <a:t> </a:t>
            </a:r>
            <a:r>
              <a:rPr lang="fr-FR" sz="2800" b="1" dirty="0" err="1" smtClean="0">
                <a:latin typeface="Arial"/>
                <a:cs typeface="Arial"/>
              </a:rPr>
              <a:t>Arbeitsbuch</a:t>
            </a:r>
            <a:endParaRPr lang="fr-FR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250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Sprachen</a:t>
            </a:r>
            <a:r>
              <a:rPr lang="fr-FR" dirty="0" smtClean="0"/>
              <a:t> </a:t>
            </a:r>
            <a:r>
              <a:rPr lang="fr-FR" dirty="0" err="1" smtClean="0"/>
              <a:t>vergleichen</a:t>
            </a:r>
            <a:endParaRPr lang="fr-FR" dirty="0" smtClean="0"/>
          </a:p>
          <a:p>
            <a:r>
              <a:rPr lang="fr-FR" dirty="0" smtClean="0"/>
              <a:t>comparer les langues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23077" y="485632"/>
            <a:ext cx="2166426" cy="70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80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Niveauangaben</a:t>
            </a:r>
            <a:endParaRPr lang="fr-FR" dirty="0" smtClean="0"/>
          </a:p>
          <a:p>
            <a:r>
              <a:rPr lang="fr-FR" dirty="0" smtClean="0"/>
              <a:t>informations sur les niveaux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32148" y="752437"/>
            <a:ext cx="1983423" cy="69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766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im</a:t>
            </a:r>
            <a:r>
              <a:rPr lang="fr-FR" dirty="0" smtClean="0"/>
              <a:t> Portfolio </a:t>
            </a:r>
            <a:r>
              <a:rPr lang="fr-FR" dirty="0" err="1" smtClean="0"/>
              <a:t>sammeln</a:t>
            </a:r>
            <a:endParaRPr lang="fr-FR" dirty="0" smtClean="0"/>
          </a:p>
          <a:p>
            <a:r>
              <a:rPr lang="fr-FR" dirty="0" smtClean="0"/>
              <a:t>rassembler dans </a:t>
            </a:r>
            <a:r>
              <a:rPr lang="fr-FR" smtClean="0"/>
              <a:t>le portfolio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04084" y="614869"/>
            <a:ext cx="1899037" cy="63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933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h</a:t>
            </a:r>
            <a:r>
              <a:rPr lang="fr-FR" dirty="0" err="1" smtClean="0"/>
              <a:t>ören</a:t>
            </a:r>
            <a:endParaRPr lang="fr-FR" dirty="0" smtClean="0"/>
          </a:p>
          <a:p>
            <a:r>
              <a:rPr lang="fr-FR" dirty="0" smtClean="0"/>
              <a:t>écouter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64196" y="373564"/>
            <a:ext cx="854097" cy="105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787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Video</a:t>
            </a:r>
            <a:r>
              <a:rPr lang="fr-FR" dirty="0" smtClean="0"/>
              <a:t> </a:t>
            </a:r>
            <a:r>
              <a:rPr lang="fr-FR" dirty="0" err="1" smtClean="0"/>
              <a:t>sehen</a:t>
            </a:r>
            <a:endParaRPr lang="fr-FR" dirty="0" smtClean="0"/>
          </a:p>
          <a:p>
            <a:r>
              <a:rPr lang="fr-FR" dirty="0" smtClean="0"/>
              <a:t>regarder la vidéo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49207" y="423372"/>
            <a:ext cx="1143405" cy="97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01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Aha</a:t>
            </a:r>
            <a:r>
              <a:rPr lang="fr-FR" dirty="0" smtClean="0"/>
              <a:t>! </a:t>
            </a:r>
            <a:r>
              <a:rPr lang="fr-FR" dirty="0" err="1" smtClean="0"/>
              <a:t>Das</a:t>
            </a:r>
            <a:r>
              <a:rPr lang="fr-FR" dirty="0" smtClean="0"/>
              <a:t> </a:t>
            </a:r>
            <a:r>
              <a:rPr lang="fr-FR" dirty="0" err="1" smtClean="0"/>
              <a:t>kennt</a:t>
            </a:r>
            <a:r>
              <a:rPr lang="fr-FR" dirty="0" smtClean="0"/>
              <a:t> </a:t>
            </a:r>
            <a:r>
              <a:rPr lang="fr-FR" dirty="0" err="1" smtClean="0"/>
              <a:t>ihr</a:t>
            </a:r>
            <a:r>
              <a:rPr lang="fr-FR" dirty="0" smtClean="0"/>
              <a:t> </a:t>
            </a:r>
            <a:r>
              <a:rPr lang="fr-FR" dirty="0" err="1" smtClean="0"/>
              <a:t>schon</a:t>
            </a:r>
            <a:endParaRPr lang="fr-FR" dirty="0" smtClean="0"/>
          </a:p>
          <a:p>
            <a:r>
              <a:rPr lang="fr-FR" dirty="0" smtClean="0"/>
              <a:t>Ah! Ca, vous connaissez déjà!</a:t>
            </a: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41131" y="218932"/>
            <a:ext cx="902066" cy="119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009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h</a:t>
            </a:r>
            <a:r>
              <a:rPr lang="fr-FR" dirty="0" err="1" smtClean="0"/>
              <a:t>ören</a:t>
            </a:r>
            <a:r>
              <a:rPr lang="fr-FR" dirty="0" smtClean="0"/>
              <a:t> </a:t>
            </a:r>
            <a:r>
              <a:rPr lang="fr-FR" dirty="0" err="1" smtClean="0"/>
              <a:t>und</a:t>
            </a:r>
            <a:r>
              <a:rPr lang="fr-FR" dirty="0" smtClean="0"/>
              <a:t> </a:t>
            </a:r>
            <a:r>
              <a:rPr lang="fr-FR" dirty="0" err="1" smtClean="0"/>
              <a:t>nachsprechen</a:t>
            </a:r>
            <a:endParaRPr lang="fr-FR" dirty="0" smtClean="0"/>
          </a:p>
          <a:p>
            <a:r>
              <a:rPr lang="fr-FR" dirty="0" smtClean="0"/>
              <a:t>écouter et répéter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708928" y="306446"/>
            <a:ext cx="623372" cy="92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832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Grammatik</a:t>
            </a:r>
          </a:p>
          <a:p>
            <a:r>
              <a:rPr lang="fr-FR" dirty="0" smtClean="0"/>
              <a:t>grammaire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10394" y="224138"/>
            <a:ext cx="1120740" cy="90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24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Dialoge</a:t>
            </a:r>
            <a:r>
              <a:rPr lang="fr-FR" dirty="0" smtClean="0"/>
              <a:t> </a:t>
            </a:r>
            <a:r>
              <a:rPr lang="fr-FR" dirty="0" err="1" smtClean="0"/>
              <a:t>spielen</a:t>
            </a:r>
            <a:endParaRPr lang="fr-FR" dirty="0" smtClean="0"/>
          </a:p>
          <a:p>
            <a:r>
              <a:rPr lang="fr-FR" dirty="0" smtClean="0"/>
              <a:t>jouer les dialogues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66378" y="373864"/>
            <a:ext cx="1387326" cy="104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24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F</a:t>
            </a:r>
            <a:r>
              <a:rPr lang="fr-FR" dirty="0" err="1" smtClean="0"/>
              <a:t>ächerübergreifend</a:t>
            </a:r>
            <a:endParaRPr lang="fr-FR" dirty="0" smtClean="0"/>
          </a:p>
          <a:p>
            <a:r>
              <a:rPr lang="fr-FR" dirty="0" smtClean="0"/>
              <a:t>interdisciplinaire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67049" y="698084"/>
            <a:ext cx="3231796" cy="53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043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Leichter</a:t>
            </a:r>
            <a:r>
              <a:rPr lang="fr-FR" dirty="0" smtClean="0"/>
              <a:t> </a:t>
            </a:r>
            <a:r>
              <a:rPr lang="fr-FR" dirty="0" err="1" smtClean="0"/>
              <a:t>lernen</a:t>
            </a:r>
            <a:endParaRPr lang="fr-FR" dirty="0" smtClean="0"/>
          </a:p>
          <a:p>
            <a:r>
              <a:rPr lang="fr-FR" dirty="0" smtClean="0"/>
              <a:t>apprendre plus facilement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00756" y="199234"/>
            <a:ext cx="1752948" cy="115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15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66</Words>
  <Application>Microsoft Macintosh PowerPoint</Application>
  <PresentationFormat>Présentation à l'écran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Héloïse Duc</dc:creator>
  <cp:lastModifiedBy>Héloïse Duc</cp:lastModifiedBy>
  <cp:revision>2</cp:revision>
  <dcterms:created xsi:type="dcterms:W3CDTF">2019-09-03T05:32:17Z</dcterms:created>
  <dcterms:modified xsi:type="dcterms:W3CDTF">2019-09-03T05:39:49Z</dcterms:modified>
</cp:coreProperties>
</file>