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07"/>
  </p:normalViewPr>
  <p:slideViewPr>
    <p:cSldViewPr>
      <p:cViewPr varScale="1">
        <p:scale>
          <a:sx n="106" d="100"/>
          <a:sy n="106" d="100"/>
        </p:scale>
        <p:origin x="1800" y="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de-DE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de-DE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A08EC-7E6F-49B1-A934-4612B180AFFF}" type="datetimeFigureOut">
              <a:rPr lang="de-DE" smtClean="0"/>
              <a:t>13.01.22</a:t>
            </a:fld>
            <a:endParaRPr lang="de-DE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DB4D5-BB00-4982-9DE1-B66AD77B134F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45052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de-DE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de-DE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A08EC-7E6F-49B1-A934-4612B180AFFF}" type="datetimeFigureOut">
              <a:rPr lang="de-DE" smtClean="0"/>
              <a:t>13.01.22</a:t>
            </a:fld>
            <a:endParaRPr lang="de-DE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DB4D5-BB00-4982-9DE1-B66AD77B134F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86347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de-DE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de-DE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A08EC-7E6F-49B1-A934-4612B180AFFF}" type="datetimeFigureOut">
              <a:rPr lang="de-DE" smtClean="0"/>
              <a:t>13.01.22</a:t>
            </a:fld>
            <a:endParaRPr lang="de-DE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DB4D5-BB00-4982-9DE1-B66AD77B134F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74986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de-DE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de-DE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A08EC-7E6F-49B1-A934-4612B180AFFF}" type="datetimeFigureOut">
              <a:rPr lang="de-DE" smtClean="0"/>
              <a:t>13.01.22</a:t>
            </a:fld>
            <a:endParaRPr lang="de-DE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DB4D5-BB00-4982-9DE1-B66AD77B134F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17646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  <a:endParaRPr lang="de-DE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A08EC-7E6F-49B1-A934-4612B180AFFF}" type="datetimeFigureOut">
              <a:rPr lang="de-DE" smtClean="0"/>
              <a:t>13.01.22</a:t>
            </a:fld>
            <a:endParaRPr lang="de-DE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DB4D5-BB00-4982-9DE1-B66AD77B134F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1951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de-DE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de-DE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de-DE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A08EC-7E6F-49B1-A934-4612B180AFFF}" type="datetimeFigureOut">
              <a:rPr lang="de-DE" smtClean="0"/>
              <a:t>13.01.22</a:t>
            </a:fld>
            <a:endParaRPr lang="de-DE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DB4D5-BB00-4982-9DE1-B66AD77B134F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47996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  <a:endParaRPr lang="de-DE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de-DE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de-DE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A08EC-7E6F-49B1-A934-4612B180AFFF}" type="datetimeFigureOut">
              <a:rPr lang="de-DE" smtClean="0"/>
              <a:t>13.01.22</a:t>
            </a:fld>
            <a:endParaRPr lang="de-DE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DB4D5-BB00-4982-9DE1-B66AD77B134F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64296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de-DE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A08EC-7E6F-49B1-A934-4612B180AFFF}" type="datetimeFigureOut">
              <a:rPr lang="de-DE" smtClean="0"/>
              <a:t>13.01.22</a:t>
            </a:fld>
            <a:endParaRPr lang="de-DE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DB4D5-BB00-4982-9DE1-B66AD77B134F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73886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A08EC-7E6F-49B1-A934-4612B180AFFF}" type="datetimeFigureOut">
              <a:rPr lang="de-DE" smtClean="0"/>
              <a:t>13.01.22</a:t>
            </a:fld>
            <a:endParaRPr lang="de-DE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DB4D5-BB00-4982-9DE1-B66AD77B134F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4720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  <a:endParaRPr lang="de-DE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de-DE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A08EC-7E6F-49B1-A934-4612B180AFFF}" type="datetimeFigureOut">
              <a:rPr lang="de-DE" smtClean="0"/>
              <a:t>13.01.22</a:t>
            </a:fld>
            <a:endParaRPr lang="de-DE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DB4D5-BB00-4982-9DE1-B66AD77B134F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73860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  <a:endParaRPr lang="de-DE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A08EC-7E6F-49B1-A934-4612B180AFFF}" type="datetimeFigureOut">
              <a:rPr lang="de-DE" smtClean="0"/>
              <a:t>13.01.22</a:t>
            </a:fld>
            <a:endParaRPr lang="de-DE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DB4D5-BB00-4982-9DE1-B66AD77B134F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64290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de-DE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de-DE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3A08EC-7E6F-49B1-A934-4612B180AFFF}" type="datetimeFigureOut">
              <a:rPr lang="de-DE" smtClean="0"/>
              <a:t>13.01.22</a:t>
            </a:fld>
            <a:endParaRPr lang="de-DE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DB4D5-BB00-4982-9DE1-B66AD77B134F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14979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6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9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3568" y="980728"/>
            <a:ext cx="7772400" cy="1470025"/>
          </a:xfrm>
        </p:spPr>
        <p:txBody>
          <a:bodyPr>
            <a:normAutofit fontScale="90000"/>
          </a:bodyPr>
          <a:lstStyle/>
          <a:p>
            <a:br>
              <a:rPr lang="pl-PL" sz="6600" dirty="0"/>
            </a:br>
            <a:br>
              <a:rPr lang="pl-PL" sz="6600" dirty="0"/>
            </a:br>
            <a:r>
              <a:rPr lang="pl-PL" sz="6600" dirty="0" err="1"/>
              <a:t>Filmtitel</a:t>
            </a:r>
            <a:r>
              <a:rPr lang="pl-PL" sz="6600" dirty="0"/>
              <a:t> im </a:t>
            </a:r>
            <a:r>
              <a:rPr lang="pl-PL" sz="6600" dirty="0" err="1"/>
              <a:t>Genitiv</a:t>
            </a:r>
            <a:endParaRPr lang="de-DE" sz="6600" dirty="0"/>
          </a:p>
        </p:txBody>
      </p:sp>
      <p:sp>
        <p:nvSpPr>
          <p:cNvPr id="5" name="Untertitel 4">
            <a:extLst>
              <a:ext uri="{FF2B5EF4-FFF2-40B4-BE49-F238E27FC236}">
                <a16:creationId xmlns:a16="http://schemas.microsoft.com/office/drawing/2014/main" id="{B9581715-6462-DE4E-A4F1-FEA51D756E0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99537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Symbol zastępczy zawartości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3928" y="3501009"/>
            <a:ext cx="2232248" cy="3096344"/>
          </a:xfrm>
        </p:spPr>
      </p:pic>
      <p:sp>
        <p:nvSpPr>
          <p:cNvPr id="6" name="Symbol zastępczy tekstu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pl-PL" sz="2400" i="1" dirty="0"/>
          </a:p>
          <a:p>
            <a:endParaRPr lang="pl-PL" sz="2400" i="1" dirty="0"/>
          </a:p>
          <a:p>
            <a:r>
              <a:rPr lang="pl-PL" sz="2400" i="1" dirty="0"/>
              <a:t>Baum</a:t>
            </a:r>
          </a:p>
          <a:p>
            <a:r>
              <a:rPr lang="pl-PL" sz="2400" i="1" dirty="0"/>
              <a:t>König</a:t>
            </a:r>
          </a:p>
          <a:p>
            <a:r>
              <a:rPr lang="pl-PL" sz="2400" i="1" dirty="0" err="1"/>
              <a:t>Haus</a:t>
            </a:r>
            <a:endParaRPr lang="pl-PL" sz="2400" i="1" dirty="0"/>
          </a:p>
          <a:p>
            <a:endParaRPr lang="pl-PL" sz="2400" i="1" dirty="0"/>
          </a:p>
          <a:p>
            <a:r>
              <a:rPr lang="pl-PL" sz="2400" b="1" i="1" dirty="0"/>
              <a:t>Löwen (die)</a:t>
            </a:r>
          </a:p>
          <a:p>
            <a:r>
              <a:rPr lang="pl-PL" sz="2400" b="1" i="1" dirty="0" err="1"/>
              <a:t>Leben</a:t>
            </a:r>
            <a:r>
              <a:rPr lang="pl-PL" sz="2400" b="1" i="1" dirty="0"/>
              <a:t> (</a:t>
            </a:r>
            <a:r>
              <a:rPr lang="pl-PL" sz="2400" b="1" i="1" dirty="0" err="1"/>
              <a:t>das</a:t>
            </a:r>
            <a:r>
              <a:rPr lang="pl-PL" sz="2400" b="1" i="1" dirty="0"/>
              <a:t>)</a:t>
            </a:r>
          </a:p>
          <a:p>
            <a:r>
              <a:rPr lang="pl-PL" sz="2400" b="1" i="1" dirty="0" err="1"/>
              <a:t>Geld</a:t>
            </a:r>
            <a:r>
              <a:rPr lang="pl-PL" sz="2400" b="1" i="1" dirty="0"/>
              <a:t> (</a:t>
            </a:r>
            <a:r>
              <a:rPr lang="pl-PL" sz="2400" b="1" i="1" dirty="0" err="1"/>
              <a:t>das</a:t>
            </a:r>
            <a:r>
              <a:rPr lang="pl-PL" sz="2400" b="1" i="1" dirty="0"/>
              <a:t>)</a:t>
            </a:r>
          </a:p>
          <a:p>
            <a:endParaRPr lang="pl-PL" sz="2400" b="1" i="1" dirty="0"/>
          </a:p>
          <a:p>
            <a:endParaRPr lang="de-DE" dirty="0"/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6458F02F-62AD-9E46-A0E3-ED6CEA16BD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Wie lauten die deutschenFilmtitel?</a:t>
            </a: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C4451CA4-E86F-C041-B4F0-4930AFB36E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4586" y="548680"/>
            <a:ext cx="2261010" cy="2261010"/>
          </a:xfrm>
          <a:prstGeom prst="rect">
            <a:avLst/>
          </a:prstGeom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A44EF86E-183D-7543-ADDD-D23619C65D0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72200" y="2132856"/>
            <a:ext cx="2583408" cy="2583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66362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de-DE" sz="2800" i="1" dirty="0">
              <a:latin typeface="+mn-lt"/>
            </a:endParaRPr>
          </a:p>
        </p:txBody>
      </p:sp>
      <p:pic>
        <p:nvPicPr>
          <p:cNvPr id="10" name="Symbol zastępczy zawartości 9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896" y="332656"/>
            <a:ext cx="2592288" cy="2376264"/>
          </a:xfrm>
        </p:spPr>
      </p:pic>
      <p:sp>
        <p:nvSpPr>
          <p:cNvPr id="9" name="Symbol zastępczy tekstu 8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pl-PL" dirty="0"/>
          </a:p>
          <a:p>
            <a:endParaRPr lang="de-DE" sz="2400" i="1" dirty="0">
              <a:cs typeface="Aharoni" pitchFamily="2" charset="-79"/>
            </a:endParaRPr>
          </a:p>
          <a:p>
            <a:endParaRPr lang="de-DE" sz="2400" i="1" dirty="0">
              <a:cs typeface="Aharoni" pitchFamily="2" charset="-79"/>
            </a:endParaRPr>
          </a:p>
          <a:p>
            <a:r>
              <a:rPr lang="de-DE" sz="2400" i="1" dirty="0">
                <a:cs typeface="Aharoni" pitchFamily="2" charset="-79"/>
              </a:rPr>
              <a:t>Fluch</a:t>
            </a:r>
          </a:p>
          <a:p>
            <a:r>
              <a:rPr lang="de-DE" sz="2400" i="1" dirty="0">
                <a:cs typeface="Aharoni" pitchFamily="2" charset="-79"/>
              </a:rPr>
              <a:t>Schweigen </a:t>
            </a:r>
          </a:p>
          <a:p>
            <a:r>
              <a:rPr lang="de-DE" sz="2400" i="1" dirty="0">
                <a:cs typeface="Aharoni" pitchFamily="2" charset="-79"/>
              </a:rPr>
              <a:t>Geschichte</a:t>
            </a:r>
          </a:p>
          <a:p>
            <a:endParaRPr lang="de-DE" sz="2400" i="1" dirty="0">
              <a:cs typeface="Aharoni" pitchFamily="2" charset="-79"/>
            </a:endParaRPr>
          </a:p>
          <a:p>
            <a:r>
              <a:rPr lang="de-DE" sz="2400" b="1" i="1" dirty="0">
                <a:cs typeface="Aharoni" pitchFamily="2" charset="-79"/>
              </a:rPr>
              <a:t>Mörder (der/ein</a:t>
            </a:r>
            <a:r>
              <a:rPr lang="pl-PL" sz="2400" b="1" i="1" dirty="0">
                <a:cs typeface="Aharoni" pitchFamily="2" charset="-79"/>
              </a:rPr>
              <a:t>)</a:t>
            </a:r>
            <a:r>
              <a:rPr lang="de-DE" sz="2400" b="1" i="1" dirty="0">
                <a:cs typeface="Aharoni" pitchFamily="2" charset="-79"/>
              </a:rPr>
              <a:t> </a:t>
            </a:r>
            <a:endParaRPr lang="pl-PL" sz="2400" i="1" dirty="0">
              <a:cs typeface="Aharoni" pitchFamily="2" charset="-79"/>
            </a:endParaRPr>
          </a:p>
          <a:p>
            <a:r>
              <a:rPr lang="de-DE" sz="2400" b="1" i="1" dirty="0">
                <a:cs typeface="Aharoni" pitchFamily="2" charset="-79"/>
              </a:rPr>
              <a:t>Lämmer(die)</a:t>
            </a:r>
          </a:p>
          <a:p>
            <a:r>
              <a:rPr lang="de-DE" sz="2400" b="1" i="1" dirty="0">
                <a:cs typeface="Aharoni" pitchFamily="2" charset="-79"/>
              </a:rPr>
              <a:t>Karibik (die)</a:t>
            </a:r>
          </a:p>
          <a:p>
            <a:endParaRPr lang="de-DE" sz="2400" dirty="0">
              <a:latin typeface="+mj-lt"/>
            </a:endParaRPr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1196752"/>
            <a:ext cx="2376264" cy="3162672"/>
          </a:xfrm>
          <a:prstGeom prst="rect">
            <a:avLst/>
          </a:prstGeom>
        </p:spPr>
      </p:pic>
      <p:pic>
        <p:nvPicPr>
          <p:cNvPr id="12" name="Obraz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896" y="3356992"/>
            <a:ext cx="2736304" cy="2502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6356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pl-PL" dirty="0">
                <a:sym typeface="Wingdings" pitchFamily="2" charset="2"/>
              </a:rPr>
            </a:br>
            <a:br>
              <a:rPr lang="pl-PL" dirty="0">
                <a:sym typeface="Wingdings" pitchFamily="2" charset="2"/>
              </a:rPr>
            </a:br>
            <a:endParaRPr lang="de-DE" dirty="0"/>
          </a:p>
        </p:txBody>
      </p:sp>
      <p:pic>
        <p:nvPicPr>
          <p:cNvPr id="5" name="Symbol zastępczy zawartości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3928" y="404664"/>
            <a:ext cx="3240360" cy="2376264"/>
          </a:xfrm>
        </p:spPr>
      </p:pic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de-DE" sz="2400" i="1" dirty="0"/>
              <a:t>Name</a:t>
            </a:r>
          </a:p>
          <a:p>
            <a:r>
              <a:rPr lang="de-DE" sz="2400" i="1" dirty="0"/>
              <a:t>Robin Hood</a:t>
            </a:r>
            <a:r>
              <a:rPr lang="pl-PL" sz="2400" i="1" dirty="0"/>
              <a:t> – </a:t>
            </a:r>
            <a:r>
              <a:rPr lang="de-DE" sz="2400" dirty="0"/>
              <a:t>König</a:t>
            </a:r>
            <a:r>
              <a:rPr lang="pl-PL" sz="2400" dirty="0"/>
              <a:t> …</a:t>
            </a:r>
          </a:p>
          <a:p>
            <a:r>
              <a:rPr lang="de-DE" sz="2400" i="1" dirty="0"/>
              <a:t>Herr</a:t>
            </a:r>
            <a:r>
              <a:rPr lang="pl-PL" sz="2400" i="1" dirty="0"/>
              <a:t> … - …</a:t>
            </a:r>
            <a:endParaRPr lang="de-DE" sz="2400" i="1" dirty="0"/>
          </a:p>
          <a:p>
            <a:endParaRPr lang="de-DE" sz="2400" b="1" i="1" dirty="0"/>
          </a:p>
          <a:p>
            <a:r>
              <a:rPr lang="de-DE" sz="2400" b="1" i="1" dirty="0"/>
              <a:t>Ringe (die)</a:t>
            </a:r>
            <a:endParaRPr lang="pl-PL" sz="2400" b="1" i="1" dirty="0"/>
          </a:p>
          <a:p>
            <a:r>
              <a:rPr lang="de-DE" sz="2400" b="1" i="1" dirty="0"/>
              <a:t>Rose (die)</a:t>
            </a:r>
          </a:p>
          <a:p>
            <a:r>
              <a:rPr lang="de-DE" sz="2400" b="1" i="1" dirty="0"/>
              <a:t>Diebe (die)</a:t>
            </a:r>
          </a:p>
          <a:p>
            <a:endParaRPr lang="de-DE" dirty="0"/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1559" y="3212976"/>
            <a:ext cx="2360922" cy="2665090"/>
          </a:xfrm>
          <a:prstGeom prst="rect">
            <a:avLst/>
          </a:prstGeom>
        </p:spPr>
      </p:pic>
      <p:pic>
        <p:nvPicPr>
          <p:cNvPr id="8" name="Obraz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1919" y="2996952"/>
            <a:ext cx="2088233" cy="3123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57755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endParaRPr lang="pl-PL" sz="2400" i="1" dirty="0"/>
          </a:p>
          <a:p>
            <a:endParaRPr lang="pl-PL" sz="2400" i="1" dirty="0"/>
          </a:p>
          <a:p>
            <a:r>
              <a:rPr lang="pl-PL" sz="2400" i="1" dirty="0"/>
              <a:t>Krieg</a:t>
            </a:r>
          </a:p>
          <a:p>
            <a:r>
              <a:rPr lang="pl-PL" sz="2400" i="1" dirty="0"/>
              <a:t>Terminator – Tag …</a:t>
            </a:r>
          </a:p>
          <a:p>
            <a:r>
              <a:rPr lang="pl-PL" sz="2400" i="1" dirty="0" err="1"/>
              <a:t>Tagebuch</a:t>
            </a:r>
            <a:endParaRPr lang="pl-PL" sz="2400" i="1" dirty="0"/>
          </a:p>
          <a:p>
            <a:r>
              <a:rPr lang="pl-PL" sz="2400" b="1" i="1" dirty="0"/>
              <a:t> </a:t>
            </a:r>
          </a:p>
          <a:p>
            <a:endParaRPr lang="pl-PL" sz="2400" b="1" i="1" dirty="0"/>
          </a:p>
          <a:p>
            <a:r>
              <a:rPr lang="pl-PL" sz="2400" b="1" i="1" dirty="0" err="1"/>
              <a:t>Abrechnung</a:t>
            </a:r>
            <a:r>
              <a:rPr lang="pl-PL" sz="2400" b="1" i="1" dirty="0"/>
              <a:t> (</a:t>
            </a:r>
            <a:r>
              <a:rPr lang="pl-PL" sz="2400" b="1" i="1" dirty="0" err="1"/>
              <a:t>die</a:t>
            </a:r>
            <a:r>
              <a:rPr lang="pl-PL" sz="2400" b="1" i="1" dirty="0"/>
              <a:t>)</a:t>
            </a:r>
          </a:p>
          <a:p>
            <a:r>
              <a:rPr lang="pl-PL" sz="2400" b="1" i="1" dirty="0" err="1"/>
              <a:t>Sterne</a:t>
            </a:r>
            <a:r>
              <a:rPr lang="pl-PL" sz="2400" b="1" i="1" dirty="0"/>
              <a:t> (</a:t>
            </a:r>
            <a:r>
              <a:rPr lang="pl-PL" sz="2400" b="1" i="1" dirty="0" err="1"/>
              <a:t>die</a:t>
            </a:r>
            <a:r>
              <a:rPr lang="pl-PL" sz="2400" b="1" i="1" dirty="0"/>
              <a:t>)</a:t>
            </a:r>
          </a:p>
          <a:p>
            <a:r>
              <a:rPr lang="pl-PL" sz="2400" b="1" i="1" dirty="0" err="1"/>
              <a:t>Anne</a:t>
            </a:r>
            <a:r>
              <a:rPr lang="pl-PL" sz="2400" b="1" i="1" dirty="0"/>
              <a:t> Frank (</a:t>
            </a:r>
            <a:r>
              <a:rPr lang="pl-PL" sz="2400" b="1" i="1" dirty="0" err="1"/>
              <a:t>die</a:t>
            </a:r>
            <a:r>
              <a:rPr lang="pl-PL" sz="2400" b="1" i="1" dirty="0"/>
              <a:t>)</a:t>
            </a:r>
          </a:p>
          <a:p>
            <a:endParaRPr lang="de-DE" sz="2400" i="1" dirty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2996952"/>
            <a:ext cx="2125481" cy="3119239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6683" y="476672"/>
            <a:ext cx="3216798" cy="2376264"/>
          </a:xfrm>
          <a:prstGeom prst="rect">
            <a:avLst/>
          </a:prstGeom>
        </p:spPr>
      </p:pic>
      <p:pic>
        <p:nvPicPr>
          <p:cNvPr id="9" name="Inhaltsplatzhalter 8">
            <a:extLst>
              <a:ext uri="{FF2B5EF4-FFF2-40B4-BE49-F238E27FC236}">
                <a16:creationId xmlns:a16="http://schemas.microsoft.com/office/drawing/2014/main" id="{FFBF7317-02B0-EE4A-88E9-B26E42249FE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2915816" y="2996952"/>
            <a:ext cx="3175000" cy="3175000"/>
          </a:xfrm>
        </p:spPr>
      </p:pic>
    </p:spTree>
    <p:extLst>
      <p:ext uri="{BB962C8B-B14F-4D97-AF65-F5344CB8AC3E}">
        <p14:creationId xmlns:p14="http://schemas.microsoft.com/office/powerpoint/2010/main" val="24941641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 dirty="0"/>
          </a:p>
        </p:txBody>
      </p:sp>
      <p:pic>
        <p:nvPicPr>
          <p:cNvPr id="5" name="Symbol zastępczy zawartości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260648"/>
            <a:ext cx="2359149" cy="2664296"/>
          </a:xfrm>
        </p:spPr>
      </p:pic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pl-PL" sz="2400" i="1" dirty="0"/>
              <a:t>Stadt</a:t>
            </a:r>
          </a:p>
          <a:p>
            <a:r>
              <a:rPr lang="pl-PL" sz="2400" i="1" dirty="0"/>
              <a:t>Planet</a:t>
            </a:r>
          </a:p>
          <a:p>
            <a:r>
              <a:rPr lang="pl-PL" sz="2400" i="1" dirty="0" err="1"/>
              <a:t>Die</a:t>
            </a:r>
            <a:r>
              <a:rPr lang="pl-PL" sz="2400" i="1" dirty="0"/>
              <a:t> </a:t>
            </a:r>
            <a:r>
              <a:rPr lang="pl-PL" sz="2400" i="1" dirty="0" err="1"/>
              <a:t>fabelhafte</a:t>
            </a:r>
            <a:r>
              <a:rPr lang="pl-PL" sz="2400" i="1" dirty="0"/>
              <a:t> </a:t>
            </a:r>
            <a:r>
              <a:rPr lang="pl-PL" sz="2400" i="1" dirty="0" err="1"/>
              <a:t>Welt</a:t>
            </a:r>
            <a:endParaRPr lang="pl-PL" sz="2400" i="1" dirty="0"/>
          </a:p>
          <a:p>
            <a:endParaRPr lang="pl-PL" sz="2400" b="1" i="1" dirty="0"/>
          </a:p>
          <a:p>
            <a:r>
              <a:rPr lang="pl-PL" sz="2400" b="1" i="1" dirty="0" err="1"/>
              <a:t>Engel</a:t>
            </a:r>
            <a:r>
              <a:rPr lang="pl-PL" sz="2400" b="1" i="1" dirty="0"/>
              <a:t> (</a:t>
            </a:r>
            <a:r>
              <a:rPr lang="pl-PL" sz="2400" b="1" i="1" dirty="0" err="1"/>
              <a:t>die</a:t>
            </a:r>
            <a:r>
              <a:rPr lang="pl-PL" sz="2400" b="1" i="1" dirty="0"/>
              <a:t>)</a:t>
            </a:r>
          </a:p>
          <a:p>
            <a:r>
              <a:rPr lang="pl-PL" sz="2400" b="1" i="1" dirty="0"/>
              <a:t>Amelie (</a:t>
            </a:r>
            <a:r>
              <a:rPr lang="pl-PL" sz="2400" b="1" i="1" dirty="0" err="1"/>
              <a:t>die</a:t>
            </a:r>
            <a:r>
              <a:rPr lang="pl-PL" sz="2400" b="1" i="1" dirty="0"/>
              <a:t>)</a:t>
            </a:r>
          </a:p>
          <a:p>
            <a:r>
              <a:rPr lang="pl-PL" sz="2400" b="1" i="1" dirty="0" err="1"/>
              <a:t>Affen</a:t>
            </a:r>
            <a:r>
              <a:rPr lang="pl-PL" sz="2400" b="1" i="1" dirty="0"/>
              <a:t> (</a:t>
            </a:r>
            <a:r>
              <a:rPr lang="pl-PL" sz="2400" b="1" i="1" dirty="0" err="1"/>
              <a:t>die</a:t>
            </a:r>
            <a:r>
              <a:rPr lang="pl-PL" sz="2400" b="1" i="1" dirty="0"/>
              <a:t>)</a:t>
            </a:r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896" y="1628800"/>
            <a:ext cx="2520280" cy="2592288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30D2F5C8-F631-3D48-B7BC-2277BF3DB5D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3280" y="3356992"/>
            <a:ext cx="1921421" cy="2892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649444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D3E2CCA881C5A4BB4C375D8F47C03F4" ma:contentTypeVersion="16" ma:contentTypeDescription="Create a new document." ma:contentTypeScope="" ma:versionID="b0b7ad43cd747cf3df6b2e727b77039d">
  <xsd:schema xmlns:xsd="http://www.w3.org/2001/XMLSchema" xmlns:xs="http://www.w3.org/2001/XMLSchema" xmlns:p="http://schemas.microsoft.com/office/2006/metadata/properties" xmlns:ns2="8f07c2da-25a3-4d6c-937a-14bdf57fffca" xmlns:ns3="34cc6c09-5d28-4d69-8565-62677f6fd6fd" targetNamespace="http://schemas.microsoft.com/office/2006/metadata/properties" ma:root="true" ma:fieldsID="24420ab1add48f90ac272b5f15cb2ed8" ns2:_="" ns3:_="">
    <xsd:import namespace="8f07c2da-25a3-4d6c-937a-14bdf57fffca"/>
    <xsd:import namespace="34cc6c09-5d28-4d69-8565-62677f6fd6f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07c2da-25a3-4d6c-937a-14bdf57fffc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fbd933d8-63e4-4f7e-90f6-66429bb13b4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cc6c09-5d28-4d69-8565-62677f6fd6fd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f374ff53-4c6b-4475-bec8-351a37922ac0}" ma:internalName="TaxCatchAll" ma:showField="CatchAllData" ma:web="34cc6c09-5d28-4d69-8565-62677f6fd6f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f07c2da-25a3-4d6c-937a-14bdf57fffca">
      <Terms xmlns="http://schemas.microsoft.com/office/infopath/2007/PartnerControls"/>
    </lcf76f155ced4ddcb4097134ff3c332f>
    <TaxCatchAll xmlns="34cc6c09-5d28-4d69-8565-62677f6fd6fd" xsi:nil="true"/>
    <SharedWithUsers xmlns="34cc6c09-5d28-4d69-8565-62677f6fd6fd">
      <UserInfo>
        <DisplayName/>
        <AccountId xsi:nil="true"/>
        <AccountType/>
      </UserInfo>
    </SharedWithUsers>
    <MediaLengthInSeconds xmlns="8f07c2da-25a3-4d6c-937a-14bdf57fffca" xsi:nil="true"/>
  </documentManagement>
</p:properties>
</file>

<file path=customXml/itemProps1.xml><?xml version="1.0" encoding="utf-8"?>
<ds:datastoreItem xmlns:ds="http://schemas.openxmlformats.org/officeDocument/2006/customXml" ds:itemID="{CAF74B6A-5894-45BE-8DC0-3EC5FAFE5992}"/>
</file>

<file path=customXml/itemProps2.xml><?xml version="1.0" encoding="utf-8"?>
<ds:datastoreItem xmlns:ds="http://schemas.openxmlformats.org/officeDocument/2006/customXml" ds:itemID="{DD0F2CCA-EF0C-43E1-AF54-3775E3DF341A}"/>
</file>

<file path=customXml/itemProps3.xml><?xml version="1.0" encoding="utf-8"?>
<ds:datastoreItem xmlns:ds="http://schemas.openxmlformats.org/officeDocument/2006/customXml" ds:itemID="{4BC96525-0E1B-4873-AC07-43A6951F9648}"/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103</Words>
  <Application>Microsoft Macintosh PowerPoint</Application>
  <PresentationFormat>Affichage à l'écran (4:3)</PresentationFormat>
  <Paragraphs>46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9" baseType="lpstr">
      <vt:lpstr>Arial</vt:lpstr>
      <vt:lpstr>Calibri</vt:lpstr>
      <vt:lpstr>Motyw pakietu Office</vt:lpstr>
      <vt:lpstr>  Filmtitel im Genitiv</vt:lpstr>
      <vt:lpstr>Wie lauten die deutschenFilmtitel?</vt:lpstr>
      <vt:lpstr>Présentation PowerPoint</vt:lpstr>
      <vt:lpstr>  </vt:lpstr>
      <vt:lpstr>Présentation PowerPoint</vt:lpstr>
      <vt:lpstr>Présentation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Beata</dc:creator>
  <cp:lastModifiedBy>Novakovic Tanja</cp:lastModifiedBy>
  <cp:revision>16</cp:revision>
  <dcterms:created xsi:type="dcterms:W3CDTF">2012-03-14T20:44:12Z</dcterms:created>
  <dcterms:modified xsi:type="dcterms:W3CDTF">2022-01-13T14:51:55Z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0x0101005D3E2CCA881C5A4BB4C375D8F47C03F4</vt:lpwstr>
  </property>
  <property fmtid="{D5CDD505-2E9C-101B-9397-08002B2CF9AE}" pid="3" name="Order">
    <vt:r8>459600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TriggerFlowInfo">
    <vt:lpwstr/>
  </property>
  <property fmtid="{D5CDD505-2E9C-101B-9397-08002B2CF9AE}" pid="7" name="_SourceUrl">
    <vt:lpwstr/>
  </property>
  <property fmtid="{D5CDD505-2E9C-101B-9397-08002B2CF9AE}" pid="8" name="_SharedFileIndex">
    <vt:lpwstr/>
  </property>
  <property fmtid="{D5CDD505-2E9C-101B-9397-08002B2CF9AE}" pid="9" name="ComplianceAssetId">
    <vt:lpwstr/>
  </property>
  <property fmtid="{D5CDD505-2E9C-101B-9397-08002B2CF9AE}" pid="10" name="TemplateUrl">
    <vt:lpwstr/>
  </property>
  <property fmtid="{D5CDD505-2E9C-101B-9397-08002B2CF9AE}" pid="11" name="_ExtendedDescription">
    <vt:lpwstr/>
  </property>
  <property fmtid="{D5CDD505-2E9C-101B-9397-08002B2CF9AE}" pid="12" name="MediaServiceImageTags">
    <vt:lpwstr/>
  </property>
</Properties>
</file>