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5" r:id="rId14"/>
    <p:sldId id="283" r:id="rId15"/>
    <p:sldId id="284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66"/>
    <p:restoredTop sz="94539"/>
  </p:normalViewPr>
  <p:slideViewPr>
    <p:cSldViewPr snapToGrid="0" snapToObjects="1">
      <p:cViewPr varScale="1">
        <p:scale>
          <a:sx n="109" d="100"/>
          <a:sy n="109" d="100"/>
        </p:scale>
        <p:origin x="184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BE8B95-2F26-DA49-8E2B-5C22ADDE8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74EB2DD-C538-F84B-B767-5BA6323C1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8321E5-5BCB-334C-84C6-3D7DF764A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11/10/2020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0C5298-A5E4-234E-8532-16FA798B4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32427C-477C-1146-8A82-9AEAD4ED8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338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40C036-6692-6147-A946-FEF4429CB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5D0AB3E-F1E8-D847-9A1F-892906EB1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5607AD-A0BC-734E-84E4-5E9E7A6CA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11/10/2020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42BCA8-7E79-D54E-B16D-94A617C73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EBB786-B7C1-094C-BA2A-1A79A4CAC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16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8F6B77B-75BB-244D-9D53-52494819DB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1EAA678-617F-8A40-96C2-0F8044B11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126972-F0D6-EF48-8DF1-0611C98A2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11/10/2020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3F4091-AF5B-6F45-A879-611C542DD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018EFC-57F0-E947-8562-7161F819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49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57E111-FA29-D749-8AFA-24630CA41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AB5045-3750-5244-9788-262686613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F00E62-80D6-DB47-93F9-63762705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11/10/2020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4435AC-5E5F-9349-A002-DCC51FE7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698469-81EC-2B4E-A67C-4B8595362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605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D19633-F789-144C-892B-189B19157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7B93C3-7A1B-5D41-ABB0-C5420DFB6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A20A6F-8F95-6742-BDFF-0CA28346B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11/10/2020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F09692-C25E-C44C-B692-328CD687D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6AEC18-AEC8-2843-AAA8-1C5A33756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79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D92290-CE06-9648-AD61-386C031D3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380B62-1122-4A41-9585-0235F9BE06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00C092B-90FF-2447-8B76-F53D7E6C9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DED100-DDE6-3941-BA21-B55DE056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11/10/2020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1158D3-3DC2-464E-BCE3-14C75175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3ABFF0-DE67-6546-B6A5-80DE8397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813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48236B-82BC-5446-8CD6-51340F26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6D935B-F8DF-C14A-A4BC-A1896CC89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A37FE8D-5772-A644-B9EF-20EBEB09A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CD3FFB5-4BEF-754C-BD2E-E57E4E579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64DB7E4-CCEC-7B4C-8A55-DEB5813D72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40C74E2-D43C-8447-82A3-56C3C96B2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11/10/2020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088F730-59F7-344F-9C49-039D163A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4DF57DB-4F21-8D44-B322-3CB821A9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694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0C8E21-BE03-1A4E-936C-D6BC560B6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571A38E-90A5-2F4A-B453-46DE47286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11/10/2020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B7931A-16AD-8D43-8C18-055BCFE1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C1A4E6-7CF0-3C40-9476-CB725912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13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AEF58C2-922E-794A-9D4D-75A2F5353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11/10/2020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53B0CE-DCCA-7842-BFE4-75A95F3B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E17803B-EB2F-DC43-BDC0-C8EAC0B7C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087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CEA7F9-1307-9B4B-847B-9B70EF9DB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4B38F5-FD61-FC4C-BEFE-B9D81F12C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02F49F-FBFB-1945-B87F-4300F1BDB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5F9AB9-82B1-A14D-9960-689BFD99F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11/10/2020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0F7709-468E-C743-AFF5-0798F83F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1DECBEA-33EC-F047-A24E-4B26AAED6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93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8ED5BB-280C-C540-ABB2-B1EEDAA6A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105F3EA3-8924-1C46-AC4D-AB08E39690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ADB714-71DC-F343-9B4C-34623672A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19F55E-6003-7849-B218-3699445A7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11/10/2020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135CC4-7DDB-744B-9C67-99778DE4A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4AD326-8ECA-9C41-A080-F5D3B9D6B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64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EC33C79-CBA0-9342-B3FA-A1DB5C510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309F6F-36A4-B74E-A826-246003C33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77D9D2-AD8A-E24D-B667-5B2B9F69BF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BD546-72C2-674F-ACDB-779357A9057E}" type="datetimeFigureOut">
              <a:rPr lang="fr-FR" smtClean="0"/>
              <a:t>11/10/2020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AEA78B-73AF-404A-B487-64BAC2AD15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3553BB-21D1-5A44-935E-04048BE67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17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Kapitel</a:t>
            </a:r>
            <a:r>
              <a:rPr lang="fr-FR" dirty="0"/>
              <a:t>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8B8EBE-D173-6C46-A871-C003869F9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122" y="0"/>
            <a:ext cx="6237678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F7E5917-E0D7-EE43-9FD1-BC2C6FD53CFE}"/>
              </a:ext>
            </a:extLst>
          </p:cNvPr>
          <p:cNvSpPr txBox="1"/>
          <p:nvPr/>
        </p:nvSpPr>
        <p:spPr>
          <a:xfrm>
            <a:off x="705196" y="1490008"/>
            <a:ext cx="35509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/>
              <a:t>1a)</a:t>
            </a:r>
          </a:p>
          <a:p>
            <a:r>
              <a:rPr lang="fr-FR" sz="2200" dirty="0">
                <a:solidFill>
                  <a:schemeClr val="accent1"/>
                </a:solidFill>
              </a:rPr>
              <a:t>1C</a:t>
            </a:r>
          </a:p>
          <a:p>
            <a:r>
              <a:rPr lang="fr-FR" sz="2200" dirty="0">
                <a:solidFill>
                  <a:schemeClr val="accent1"/>
                </a:solidFill>
              </a:rPr>
              <a:t>2E</a:t>
            </a:r>
          </a:p>
          <a:p>
            <a:r>
              <a:rPr lang="fr-FR" sz="2200" dirty="0">
                <a:solidFill>
                  <a:schemeClr val="accent1"/>
                </a:solidFill>
              </a:rPr>
              <a:t>3D</a:t>
            </a:r>
          </a:p>
          <a:p>
            <a:r>
              <a:rPr lang="fr-FR" sz="2200" dirty="0">
                <a:solidFill>
                  <a:schemeClr val="accent1"/>
                </a:solidFill>
              </a:rPr>
              <a:t>4B</a:t>
            </a:r>
          </a:p>
          <a:p>
            <a:r>
              <a:rPr lang="fr-FR" sz="2200" dirty="0">
                <a:solidFill>
                  <a:schemeClr val="accent1"/>
                </a:solidFill>
              </a:rPr>
              <a:t>5A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9DA0318-354D-C143-913A-E026927934B0}"/>
              </a:ext>
            </a:extLst>
          </p:cNvPr>
          <p:cNvSpPr txBox="1"/>
          <p:nvPr/>
        </p:nvSpPr>
        <p:spPr>
          <a:xfrm>
            <a:off x="705196" y="3698876"/>
            <a:ext cx="35509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/>
              <a:t>1b)</a:t>
            </a:r>
          </a:p>
          <a:p>
            <a:r>
              <a:rPr lang="fr-FR" sz="2200" dirty="0" err="1">
                <a:solidFill>
                  <a:schemeClr val="accent1"/>
                </a:solidFill>
              </a:rPr>
              <a:t>schlafen</a:t>
            </a:r>
            <a:r>
              <a:rPr lang="fr-FR" sz="2200" dirty="0">
                <a:solidFill>
                  <a:schemeClr val="accent1"/>
                </a:solidFill>
              </a:rPr>
              <a:t>: E</a:t>
            </a:r>
          </a:p>
          <a:p>
            <a:r>
              <a:rPr lang="fr-FR" sz="2200" dirty="0" err="1">
                <a:solidFill>
                  <a:schemeClr val="accent1"/>
                </a:solidFill>
              </a:rPr>
              <a:t>Fussball</a:t>
            </a:r>
            <a:r>
              <a:rPr lang="fr-FR" sz="2200" dirty="0">
                <a:solidFill>
                  <a:schemeClr val="accent1"/>
                </a:solidFill>
              </a:rPr>
              <a:t> </a:t>
            </a:r>
            <a:r>
              <a:rPr lang="fr-FR" sz="2200" dirty="0" err="1">
                <a:solidFill>
                  <a:schemeClr val="accent1"/>
                </a:solidFill>
              </a:rPr>
              <a:t>spielen</a:t>
            </a:r>
            <a:r>
              <a:rPr lang="fr-FR" sz="2200" dirty="0">
                <a:solidFill>
                  <a:schemeClr val="accent1"/>
                </a:solidFill>
              </a:rPr>
              <a:t>: D</a:t>
            </a:r>
          </a:p>
          <a:p>
            <a:r>
              <a:rPr lang="fr-FR" sz="2200" dirty="0" err="1">
                <a:solidFill>
                  <a:schemeClr val="accent1"/>
                </a:solidFill>
              </a:rPr>
              <a:t>reiten</a:t>
            </a:r>
            <a:r>
              <a:rPr lang="fr-FR" sz="2200" dirty="0">
                <a:solidFill>
                  <a:schemeClr val="accent1"/>
                </a:solidFill>
              </a:rPr>
              <a:t>: C</a:t>
            </a:r>
          </a:p>
          <a:p>
            <a:r>
              <a:rPr lang="fr-FR" sz="2200" dirty="0" err="1">
                <a:solidFill>
                  <a:schemeClr val="accent1"/>
                </a:solidFill>
              </a:rPr>
              <a:t>Klavier</a:t>
            </a:r>
            <a:r>
              <a:rPr lang="fr-FR" sz="2200" dirty="0">
                <a:solidFill>
                  <a:schemeClr val="accent1"/>
                </a:solidFill>
              </a:rPr>
              <a:t> </a:t>
            </a:r>
            <a:r>
              <a:rPr lang="fr-FR" sz="2200" dirty="0" err="1">
                <a:solidFill>
                  <a:schemeClr val="accent1"/>
                </a:solidFill>
              </a:rPr>
              <a:t>spielen</a:t>
            </a:r>
            <a:r>
              <a:rPr lang="fr-FR" sz="2200" dirty="0">
                <a:solidFill>
                  <a:schemeClr val="accent1"/>
                </a:solidFill>
              </a:rPr>
              <a:t>: A</a:t>
            </a:r>
          </a:p>
          <a:p>
            <a:r>
              <a:rPr lang="fr-FR" sz="2200" dirty="0" err="1">
                <a:solidFill>
                  <a:schemeClr val="accent1"/>
                </a:solidFill>
              </a:rPr>
              <a:t>schwimmen</a:t>
            </a:r>
            <a:r>
              <a:rPr lang="fr-FR" sz="2200" dirty="0">
                <a:solidFill>
                  <a:schemeClr val="accent1"/>
                </a:solidFill>
              </a:rPr>
              <a:t>: B</a:t>
            </a:r>
          </a:p>
          <a:p>
            <a:r>
              <a:rPr lang="fr-FR" sz="2200" dirty="0" err="1">
                <a:solidFill>
                  <a:schemeClr val="accent1"/>
                </a:solidFill>
              </a:rPr>
              <a:t>lesen</a:t>
            </a:r>
            <a:r>
              <a:rPr lang="fr-FR" sz="2200" dirty="0">
                <a:solidFill>
                  <a:schemeClr val="accent1"/>
                </a:solidFill>
              </a:rPr>
              <a:t>: E</a:t>
            </a:r>
          </a:p>
          <a:p>
            <a:r>
              <a:rPr lang="fr-FR" sz="2200" dirty="0" err="1">
                <a:solidFill>
                  <a:schemeClr val="accent1"/>
                </a:solidFill>
              </a:rPr>
              <a:t>Musik</a:t>
            </a:r>
            <a:r>
              <a:rPr lang="fr-FR" sz="2200" dirty="0">
                <a:solidFill>
                  <a:schemeClr val="accent1"/>
                </a:solidFill>
              </a:rPr>
              <a:t> </a:t>
            </a:r>
            <a:r>
              <a:rPr lang="fr-FR" sz="2200" dirty="0" err="1">
                <a:solidFill>
                  <a:schemeClr val="accent1"/>
                </a:solidFill>
              </a:rPr>
              <a:t>hören</a:t>
            </a:r>
            <a:r>
              <a:rPr lang="fr-FR" sz="2200" dirty="0">
                <a:solidFill>
                  <a:schemeClr val="accent1"/>
                </a:solidFill>
              </a:rPr>
              <a:t>: C</a:t>
            </a:r>
          </a:p>
        </p:txBody>
      </p:sp>
      <p:pic>
        <p:nvPicPr>
          <p:cNvPr id="2" name="gk9_KB_Track_01.02_K01_A1a" descr="gk9_KB_Track_01.02_K01_A1a">
            <a:hlinkClick r:id="" action="ppaction://media"/>
            <a:extLst>
              <a:ext uri="{FF2B5EF4-FFF2-40B4-BE49-F238E27FC236}">
                <a16:creationId xmlns:a16="http://schemas.microsoft.com/office/drawing/2014/main" id="{3A87FD6C-E287-D140-9650-2382D6C01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6375" y="20027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2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87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E740B41-06F9-0945-A2BE-C5744DFCB0B9}"/>
              </a:ext>
            </a:extLst>
          </p:cNvPr>
          <p:cNvSpPr txBox="1"/>
          <p:nvPr/>
        </p:nvSpPr>
        <p:spPr>
          <a:xfrm>
            <a:off x="2847474" y="3442072"/>
            <a:ext cx="6400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8c) </a:t>
            </a:r>
            <a:r>
              <a:rPr lang="fr-FR" sz="2400" dirty="0" err="1"/>
              <a:t>Lösungsvorschlag</a:t>
            </a:r>
            <a:endParaRPr lang="fr-FR" sz="2400" dirty="0"/>
          </a:p>
          <a:p>
            <a:endParaRPr lang="fr-FR" sz="2400" dirty="0"/>
          </a:p>
          <a:p>
            <a:r>
              <a:rPr lang="fr-FR" sz="2400" b="1" dirty="0" err="1">
                <a:solidFill>
                  <a:schemeClr val="accent1"/>
                </a:solidFill>
              </a:rPr>
              <a:t>im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Werkraum</a:t>
            </a:r>
            <a:r>
              <a:rPr lang="fr-FR" sz="2400" dirty="0">
                <a:solidFill>
                  <a:schemeClr val="accent1"/>
                </a:solidFill>
              </a:rPr>
              <a:t>: </a:t>
            </a:r>
            <a:r>
              <a:rPr lang="fr-FR" sz="2400" dirty="0" err="1">
                <a:solidFill>
                  <a:schemeClr val="accent1"/>
                </a:solidFill>
              </a:rPr>
              <a:t>basteln</a:t>
            </a:r>
            <a:endParaRPr lang="fr-FR" sz="2400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im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Biologieraum</a:t>
            </a:r>
            <a:r>
              <a:rPr lang="fr-FR" sz="2400" dirty="0">
                <a:solidFill>
                  <a:schemeClr val="accent1"/>
                </a:solidFill>
              </a:rPr>
              <a:t>: </a:t>
            </a:r>
            <a:r>
              <a:rPr lang="fr-FR" sz="2400" dirty="0" err="1">
                <a:solidFill>
                  <a:schemeClr val="accent1"/>
                </a:solidFill>
              </a:rPr>
              <a:t>einen</a:t>
            </a:r>
            <a:r>
              <a:rPr lang="fr-FR" sz="2400" dirty="0">
                <a:solidFill>
                  <a:schemeClr val="accent1"/>
                </a:solidFill>
              </a:rPr>
              <a:t> Film </a:t>
            </a:r>
            <a:r>
              <a:rPr lang="fr-FR" sz="2400" dirty="0" err="1">
                <a:solidFill>
                  <a:schemeClr val="accent1"/>
                </a:solidFill>
              </a:rPr>
              <a:t>über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Tiere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sehen</a:t>
            </a:r>
            <a:endParaRPr lang="fr-FR" sz="2400" dirty="0">
              <a:solidFill>
                <a:schemeClr val="accent1"/>
              </a:solidFill>
            </a:endParaRPr>
          </a:p>
          <a:p>
            <a:r>
              <a:rPr lang="fr-FR" sz="2400" b="1" dirty="0">
                <a:solidFill>
                  <a:schemeClr val="accent1"/>
                </a:solidFill>
              </a:rPr>
              <a:t>in der </a:t>
            </a:r>
            <a:r>
              <a:rPr lang="fr-FR" sz="2400" b="1" dirty="0" err="1">
                <a:solidFill>
                  <a:schemeClr val="accent1"/>
                </a:solidFill>
              </a:rPr>
              <a:t>Turnhalle</a:t>
            </a:r>
            <a:r>
              <a:rPr lang="fr-FR" sz="2400" dirty="0">
                <a:solidFill>
                  <a:schemeClr val="accent1"/>
                </a:solidFill>
              </a:rPr>
              <a:t>: Sport </a:t>
            </a:r>
            <a:r>
              <a:rPr lang="fr-FR" sz="2400" dirty="0" err="1">
                <a:solidFill>
                  <a:schemeClr val="accent1"/>
                </a:solidFill>
              </a:rPr>
              <a:t>machen</a:t>
            </a:r>
            <a:endParaRPr lang="fr-FR" sz="2400" dirty="0">
              <a:solidFill>
                <a:schemeClr val="accent1"/>
              </a:solidFill>
            </a:endParaRPr>
          </a:p>
          <a:p>
            <a:r>
              <a:rPr lang="fr-FR" sz="2400" b="1" dirty="0">
                <a:solidFill>
                  <a:schemeClr val="accent1"/>
                </a:solidFill>
              </a:rPr>
              <a:t>in der </a:t>
            </a:r>
            <a:r>
              <a:rPr lang="fr-FR" sz="2400" b="1" dirty="0" err="1">
                <a:solidFill>
                  <a:schemeClr val="accent1"/>
                </a:solidFill>
              </a:rPr>
              <a:t>Bibliothek</a:t>
            </a:r>
            <a:r>
              <a:rPr lang="fr-FR" sz="2400" dirty="0">
                <a:solidFill>
                  <a:schemeClr val="accent1"/>
                </a:solidFill>
              </a:rPr>
              <a:t>: </a:t>
            </a:r>
            <a:r>
              <a:rPr lang="fr-FR" sz="2400" dirty="0" err="1">
                <a:solidFill>
                  <a:schemeClr val="accent1"/>
                </a:solidFill>
              </a:rPr>
              <a:t>lesen</a:t>
            </a:r>
            <a:endParaRPr lang="fr-FR" sz="2400" dirty="0">
              <a:solidFill>
                <a:schemeClr val="accent1"/>
              </a:solidFill>
            </a:endParaRPr>
          </a:p>
          <a:p>
            <a:r>
              <a:rPr lang="fr-FR" sz="2400" b="1" dirty="0">
                <a:solidFill>
                  <a:schemeClr val="accent1"/>
                </a:solidFill>
              </a:rPr>
              <a:t>in der </a:t>
            </a:r>
            <a:r>
              <a:rPr lang="fr-FR" sz="2400" b="1" dirty="0" err="1">
                <a:solidFill>
                  <a:schemeClr val="accent1"/>
                </a:solidFill>
              </a:rPr>
              <a:t>Schulkantine</a:t>
            </a:r>
            <a:r>
              <a:rPr lang="fr-FR" sz="2400" dirty="0">
                <a:solidFill>
                  <a:schemeClr val="accent1"/>
                </a:solidFill>
              </a:rPr>
              <a:t>: </a:t>
            </a:r>
            <a:r>
              <a:rPr lang="fr-FR" sz="2400" dirty="0" err="1">
                <a:solidFill>
                  <a:schemeClr val="accent1"/>
                </a:solidFill>
              </a:rPr>
              <a:t>essen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und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trinken</a:t>
            </a:r>
            <a:endParaRPr lang="fr-FR" sz="2400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auf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dem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Pausenhof</a:t>
            </a:r>
            <a:r>
              <a:rPr lang="fr-FR" sz="2400" b="1" dirty="0">
                <a:solidFill>
                  <a:schemeClr val="accent1"/>
                </a:solidFill>
              </a:rPr>
              <a:t>: </a:t>
            </a:r>
            <a:r>
              <a:rPr lang="fr-FR" sz="2400" dirty="0" err="1">
                <a:solidFill>
                  <a:schemeClr val="accent1"/>
                </a:solidFill>
              </a:rPr>
              <a:t>spielen</a:t>
            </a:r>
            <a:r>
              <a:rPr lang="fr-FR" sz="2400" dirty="0">
                <a:solidFill>
                  <a:schemeClr val="accent1"/>
                </a:solidFill>
              </a:rPr>
              <a:t>, </a:t>
            </a:r>
            <a:r>
              <a:rPr lang="fr-FR" sz="2400" dirty="0" err="1">
                <a:solidFill>
                  <a:schemeClr val="accent1"/>
                </a:solidFill>
              </a:rPr>
              <a:t>essen</a:t>
            </a:r>
            <a:r>
              <a:rPr lang="fr-FR" sz="2400" dirty="0">
                <a:solidFill>
                  <a:schemeClr val="accent1"/>
                </a:solidFill>
              </a:rPr>
              <a:t>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AA6253E-B112-5144-954F-C3B6A0BA8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024" y="1124322"/>
            <a:ext cx="6997700" cy="2159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C633E68-789B-6E41-9E0F-DCFB4E457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474" y="668831"/>
            <a:ext cx="21336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5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106F336-550C-1249-A688-527590815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694" y="523374"/>
            <a:ext cx="8183419" cy="438551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4C26394-33EB-B84A-AE55-7D0B3C7BEE14}"/>
              </a:ext>
            </a:extLst>
          </p:cNvPr>
          <p:cNvSpPr txBox="1"/>
          <p:nvPr/>
        </p:nvSpPr>
        <p:spPr>
          <a:xfrm>
            <a:off x="1058122" y="2660647"/>
            <a:ext cx="35509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9a)</a:t>
            </a:r>
          </a:p>
          <a:p>
            <a:endParaRPr lang="fr-FR" sz="2400" dirty="0"/>
          </a:p>
          <a:p>
            <a:r>
              <a:rPr lang="fr-FR" sz="2400" dirty="0">
                <a:solidFill>
                  <a:schemeClr val="accent1"/>
                </a:solidFill>
              </a:rPr>
              <a:t>1: der Koch</a:t>
            </a:r>
          </a:p>
          <a:p>
            <a:r>
              <a:rPr lang="fr-FR" sz="2400" dirty="0">
                <a:solidFill>
                  <a:schemeClr val="accent1"/>
                </a:solidFill>
              </a:rPr>
              <a:t>2: die </a:t>
            </a:r>
            <a:r>
              <a:rPr lang="fr-FR" sz="2400" dirty="0" err="1">
                <a:solidFill>
                  <a:schemeClr val="accent1"/>
                </a:solidFill>
              </a:rPr>
              <a:t>Direktorin</a:t>
            </a:r>
            <a:endParaRPr lang="fr-FR" sz="2400" dirty="0">
              <a:solidFill>
                <a:schemeClr val="accent1"/>
              </a:solidFill>
            </a:endParaRPr>
          </a:p>
          <a:p>
            <a:r>
              <a:rPr lang="fr-FR" sz="2400" dirty="0">
                <a:solidFill>
                  <a:schemeClr val="accent1"/>
                </a:solidFill>
              </a:rPr>
              <a:t>3: der </a:t>
            </a:r>
            <a:r>
              <a:rPr lang="fr-FR" sz="2400" dirty="0" err="1">
                <a:solidFill>
                  <a:schemeClr val="accent1"/>
                </a:solidFill>
              </a:rPr>
              <a:t>Hauswart</a:t>
            </a:r>
            <a:endParaRPr lang="fr-FR" sz="2400" dirty="0">
              <a:solidFill>
                <a:schemeClr val="accent1"/>
              </a:solidFill>
            </a:endParaRPr>
          </a:p>
          <a:p>
            <a:r>
              <a:rPr lang="fr-FR" sz="2400" dirty="0">
                <a:solidFill>
                  <a:schemeClr val="accent1"/>
                </a:solidFill>
              </a:rPr>
              <a:t>4: der Lehrer</a:t>
            </a:r>
          </a:p>
          <a:p>
            <a:r>
              <a:rPr lang="fr-FR" sz="2400" dirty="0">
                <a:solidFill>
                  <a:schemeClr val="accent1"/>
                </a:solidFill>
              </a:rPr>
              <a:t>5: die </a:t>
            </a:r>
            <a:r>
              <a:rPr lang="fr-FR" sz="2400" dirty="0" err="1">
                <a:solidFill>
                  <a:schemeClr val="accent1"/>
                </a:solidFill>
              </a:rPr>
              <a:t>Sekretärin</a:t>
            </a:r>
            <a:endParaRPr lang="fr-FR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46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F989CEC-5152-A246-9F40-F373D5B00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1" y="431170"/>
            <a:ext cx="5537534" cy="393494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D961C43-893D-C842-9918-E2161A067C08}"/>
              </a:ext>
            </a:extLst>
          </p:cNvPr>
          <p:cNvSpPr txBox="1"/>
          <p:nvPr/>
        </p:nvSpPr>
        <p:spPr>
          <a:xfrm>
            <a:off x="1540043" y="4854588"/>
            <a:ext cx="355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10a)</a:t>
            </a:r>
          </a:p>
          <a:p>
            <a:endParaRPr lang="fr-FR" sz="2400" dirty="0">
              <a:solidFill>
                <a:schemeClr val="accent1"/>
              </a:solidFill>
            </a:endParaRPr>
          </a:p>
          <a:p>
            <a:r>
              <a:rPr lang="fr-FR" sz="2400" dirty="0">
                <a:solidFill>
                  <a:schemeClr val="accent1"/>
                </a:solidFill>
              </a:rPr>
              <a:t>Der </a:t>
            </a:r>
            <a:r>
              <a:rPr lang="fr-FR" sz="2400" dirty="0" err="1">
                <a:solidFill>
                  <a:schemeClr val="accent1"/>
                </a:solidFill>
              </a:rPr>
              <a:t>Hauswart</a:t>
            </a:r>
            <a:endParaRPr lang="fr-FR" sz="2400" dirty="0">
              <a:solidFill>
                <a:schemeClr val="accent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5962FC8-AEC2-D943-B37E-5766369F8AE8}"/>
              </a:ext>
            </a:extLst>
          </p:cNvPr>
          <p:cNvSpPr txBox="1"/>
          <p:nvPr/>
        </p:nvSpPr>
        <p:spPr>
          <a:xfrm>
            <a:off x="5842334" y="431170"/>
            <a:ext cx="54031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10b)</a:t>
            </a:r>
          </a:p>
          <a:p>
            <a:endParaRPr lang="fr-FR" sz="2400" dirty="0">
              <a:solidFill>
                <a:schemeClr val="accent1"/>
              </a:solidFill>
            </a:endParaRPr>
          </a:p>
          <a:p>
            <a:r>
              <a:rPr lang="fr-FR" sz="2400" dirty="0">
                <a:solidFill>
                  <a:schemeClr val="accent1"/>
                </a:solidFill>
              </a:rPr>
              <a:t>A Der Mann </a:t>
            </a:r>
            <a:r>
              <a:rPr lang="fr-FR" sz="2400" dirty="0" err="1">
                <a:solidFill>
                  <a:schemeClr val="accent1"/>
                </a:solidFill>
              </a:rPr>
              <a:t>arbeitet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b="1" dirty="0">
                <a:solidFill>
                  <a:schemeClr val="accent1"/>
                </a:solidFill>
              </a:rPr>
              <a:t>in der </a:t>
            </a:r>
            <a:r>
              <a:rPr lang="fr-FR" sz="2400" b="1" dirty="0" err="1">
                <a:solidFill>
                  <a:schemeClr val="accent1"/>
                </a:solidFill>
              </a:rPr>
              <a:t>Schule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  <a:p>
            <a:r>
              <a:rPr lang="fr-FR" sz="2400" dirty="0">
                <a:solidFill>
                  <a:schemeClr val="accent1"/>
                </a:solidFill>
              </a:rPr>
              <a:t>B In der </a:t>
            </a:r>
            <a:r>
              <a:rPr lang="fr-FR" sz="2400" dirty="0" err="1">
                <a:solidFill>
                  <a:schemeClr val="accent1"/>
                </a:solidFill>
              </a:rPr>
              <a:t>Schule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gibt</a:t>
            </a:r>
            <a:r>
              <a:rPr lang="fr-FR" sz="2400" dirty="0">
                <a:solidFill>
                  <a:schemeClr val="accent1"/>
                </a:solidFill>
              </a:rPr>
              <a:t> es </a:t>
            </a:r>
            <a:r>
              <a:rPr lang="fr-FR" sz="2400" b="1" dirty="0" err="1">
                <a:solidFill>
                  <a:schemeClr val="accent1"/>
                </a:solidFill>
              </a:rPr>
              <a:t>ein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Schwimmbad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  <a:p>
            <a:r>
              <a:rPr lang="fr-FR" sz="2400" dirty="0">
                <a:solidFill>
                  <a:schemeClr val="accent1"/>
                </a:solidFill>
              </a:rPr>
              <a:t>C Er </a:t>
            </a:r>
            <a:r>
              <a:rPr lang="fr-FR" sz="2400" dirty="0" err="1">
                <a:solidFill>
                  <a:schemeClr val="accent1"/>
                </a:solidFill>
              </a:rPr>
              <a:t>hat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viele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Aufgaben</a:t>
            </a:r>
            <a:r>
              <a:rPr lang="fr-FR" sz="2400" dirty="0">
                <a:solidFill>
                  <a:schemeClr val="accent1"/>
                </a:solidFill>
              </a:rPr>
              <a:t>.</a:t>
            </a:r>
          </a:p>
          <a:p>
            <a:r>
              <a:rPr lang="fr-FR" sz="2400" dirty="0">
                <a:solidFill>
                  <a:schemeClr val="accent1"/>
                </a:solidFill>
              </a:rPr>
              <a:t>D Er </a:t>
            </a:r>
            <a:r>
              <a:rPr lang="fr-FR" sz="2400" dirty="0" err="1">
                <a:solidFill>
                  <a:schemeClr val="accent1"/>
                </a:solidFill>
              </a:rPr>
              <a:t>macht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b="1" dirty="0">
                <a:solidFill>
                  <a:schemeClr val="accent1"/>
                </a:solidFill>
              </a:rPr>
              <a:t>den </a:t>
            </a:r>
            <a:r>
              <a:rPr lang="fr-FR" sz="2400" b="1" dirty="0" err="1">
                <a:solidFill>
                  <a:schemeClr val="accent1"/>
                </a:solidFill>
              </a:rPr>
              <a:t>Pausenhof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sauber</a:t>
            </a:r>
            <a:r>
              <a:rPr lang="fr-FR" sz="2400" dirty="0">
                <a:solidFill>
                  <a:schemeClr val="accent1"/>
                </a:solidFill>
              </a:rPr>
              <a:t>.</a:t>
            </a:r>
          </a:p>
          <a:p>
            <a:r>
              <a:rPr lang="fr-FR" sz="2400" dirty="0">
                <a:solidFill>
                  <a:schemeClr val="accent1"/>
                </a:solidFill>
              </a:rPr>
              <a:t>E Er </a:t>
            </a:r>
            <a:r>
              <a:rPr lang="fr-FR" sz="2400" dirty="0" err="1">
                <a:solidFill>
                  <a:schemeClr val="accent1"/>
                </a:solidFill>
              </a:rPr>
              <a:t>findet</a:t>
            </a:r>
            <a:r>
              <a:rPr lang="fr-FR" sz="2400" dirty="0">
                <a:solidFill>
                  <a:schemeClr val="accent1"/>
                </a:solidFill>
              </a:rPr>
              <a:t> seine </a:t>
            </a:r>
            <a:r>
              <a:rPr lang="fr-FR" sz="2400" dirty="0" err="1">
                <a:solidFill>
                  <a:schemeClr val="accent1"/>
                </a:solidFill>
              </a:rPr>
              <a:t>Arbeit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interessant</a:t>
            </a:r>
            <a:r>
              <a:rPr lang="fr-FR" sz="240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BBE0D2D-903F-4D41-881A-05E34D4795CF}"/>
              </a:ext>
            </a:extLst>
          </p:cNvPr>
          <p:cNvSpPr txBox="1"/>
          <p:nvPr/>
        </p:nvSpPr>
        <p:spPr>
          <a:xfrm>
            <a:off x="5842334" y="3286592"/>
            <a:ext cx="57869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10c)</a:t>
            </a:r>
          </a:p>
          <a:p>
            <a:endParaRPr lang="fr-FR" sz="2400" dirty="0">
              <a:solidFill>
                <a:schemeClr val="accent1"/>
              </a:solidFill>
            </a:endParaRPr>
          </a:p>
          <a:p>
            <a:r>
              <a:rPr lang="fr-FR" sz="2400" b="1" dirty="0">
                <a:solidFill>
                  <a:schemeClr val="accent1"/>
                </a:solidFill>
              </a:rPr>
              <a:t>1e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Wo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arbeiten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Sie</a:t>
            </a:r>
            <a:r>
              <a:rPr lang="fr-FR" sz="2400" dirty="0">
                <a:solidFill>
                  <a:schemeClr val="accent1"/>
                </a:solidFill>
              </a:rPr>
              <a:t>? </a:t>
            </a:r>
            <a:r>
              <a:rPr lang="fr-FR" sz="2400" b="1" dirty="0">
                <a:solidFill>
                  <a:schemeClr val="accent1"/>
                </a:solidFill>
              </a:rPr>
              <a:t>In der </a:t>
            </a:r>
            <a:r>
              <a:rPr lang="fr-FR" sz="2400" b="1" dirty="0" err="1">
                <a:solidFill>
                  <a:schemeClr val="accent1"/>
                </a:solidFill>
              </a:rPr>
              <a:t>Schule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2c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viele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Schulräume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gibt</a:t>
            </a:r>
            <a:r>
              <a:rPr lang="fr-FR" sz="2400" dirty="0">
                <a:solidFill>
                  <a:schemeClr val="accent1"/>
                </a:solidFill>
              </a:rPr>
              <a:t> es? </a:t>
            </a:r>
            <a:r>
              <a:rPr lang="fr-FR" sz="2400" b="1" dirty="0" err="1">
                <a:solidFill>
                  <a:schemeClr val="accent1"/>
                </a:solidFill>
              </a:rPr>
              <a:t>Über</a:t>
            </a:r>
            <a:r>
              <a:rPr lang="fr-FR" sz="2400" b="1" dirty="0">
                <a:solidFill>
                  <a:schemeClr val="accent1"/>
                </a:solidFill>
              </a:rPr>
              <a:t> 30.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3a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Was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machen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Sie</a:t>
            </a:r>
            <a:r>
              <a:rPr lang="fr-FR" sz="2400" dirty="0">
                <a:solidFill>
                  <a:schemeClr val="accent1"/>
                </a:solidFill>
              </a:rPr>
              <a:t>? </a:t>
            </a:r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mache</a:t>
            </a:r>
            <a:r>
              <a:rPr lang="fr-FR" sz="2400" b="1" dirty="0">
                <a:solidFill>
                  <a:schemeClr val="accent1"/>
                </a:solidFill>
              </a:rPr>
              <a:t> den		</a:t>
            </a:r>
            <a:r>
              <a:rPr lang="fr-FR" sz="2400" b="1" dirty="0" err="1">
                <a:solidFill>
                  <a:schemeClr val="accent1"/>
                </a:solidFill>
              </a:rPr>
              <a:t>Pausenhof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sauber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4d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Wann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fangen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Sie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am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Morgen</a:t>
            </a:r>
            <a:r>
              <a:rPr lang="fr-FR" sz="2400" dirty="0">
                <a:solidFill>
                  <a:schemeClr val="accent1"/>
                </a:solidFill>
              </a:rPr>
              <a:t> an? </a:t>
            </a:r>
            <a:r>
              <a:rPr lang="fr-FR" sz="2400" b="1" dirty="0">
                <a:solidFill>
                  <a:schemeClr val="accent1"/>
                </a:solidFill>
              </a:rPr>
              <a:t>Um	</a:t>
            </a:r>
            <a:r>
              <a:rPr lang="fr-FR" sz="2400" b="1" dirty="0" err="1">
                <a:solidFill>
                  <a:schemeClr val="accent1"/>
                </a:solidFill>
              </a:rPr>
              <a:t>halb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acht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5b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Mögen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Sie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Ihre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Arbeit</a:t>
            </a:r>
            <a:r>
              <a:rPr lang="fr-FR" sz="2400" dirty="0">
                <a:solidFill>
                  <a:schemeClr val="accent1"/>
                </a:solidFill>
              </a:rPr>
              <a:t>? </a:t>
            </a:r>
            <a:r>
              <a:rPr lang="fr-FR" sz="2400" dirty="0" err="1">
                <a:solidFill>
                  <a:schemeClr val="accent1"/>
                </a:solidFill>
              </a:rPr>
              <a:t>Ja</a:t>
            </a:r>
            <a:r>
              <a:rPr lang="fr-FR" sz="2400" dirty="0">
                <a:solidFill>
                  <a:schemeClr val="accent1"/>
                </a:solidFill>
              </a:rPr>
              <a:t>, </a:t>
            </a:r>
            <a:r>
              <a:rPr lang="fr-FR" sz="2400" dirty="0" err="1">
                <a:solidFill>
                  <a:schemeClr val="accent1"/>
                </a:solidFill>
              </a:rPr>
              <a:t>sehr</a:t>
            </a:r>
            <a:r>
              <a:rPr lang="fr-FR" sz="2400" dirty="0">
                <a:solidFill>
                  <a:schemeClr val="accent1"/>
                </a:solidFill>
              </a:rPr>
              <a:t>.</a:t>
            </a:r>
          </a:p>
        </p:txBody>
      </p:sp>
      <p:pic>
        <p:nvPicPr>
          <p:cNvPr id="5" name="gk9_KB_Track_01.07_K01_A10a_b" descr="gk9_KB_Track_01.07_K01_A10a_b">
            <a:hlinkClick r:id="" action="ppaction://media"/>
            <a:extLst>
              <a:ext uri="{FF2B5EF4-FFF2-40B4-BE49-F238E27FC236}">
                <a16:creationId xmlns:a16="http://schemas.microsoft.com/office/drawing/2014/main" id="{7B2741F6-DAAE-A741-A7B2-C48D4C4981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4814" y="46159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4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F5350FC-13BF-0745-A767-EED9D0AB6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" y="1162050"/>
            <a:ext cx="8686800" cy="9144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64DFBA1-0772-854C-A43C-D68A1BC82DA5}"/>
              </a:ext>
            </a:extLst>
          </p:cNvPr>
          <p:cNvSpPr txBox="1"/>
          <p:nvPr/>
        </p:nvSpPr>
        <p:spPr>
          <a:xfrm>
            <a:off x="495300" y="469880"/>
            <a:ext cx="5403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10d)</a:t>
            </a:r>
          </a:p>
        </p:txBody>
      </p:sp>
      <p:pic>
        <p:nvPicPr>
          <p:cNvPr id="6" name="gk9_KB_Track_01.08_K01_A10d" descr="gk9_KB_Track_01.08_K01_A10d">
            <a:hlinkClick r:id="" action="ppaction://media"/>
            <a:extLst>
              <a:ext uri="{FF2B5EF4-FFF2-40B4-BE49-F238E27FC236}">
                <a16:creationId xmlns:a16="http://schemas.microsoft.com/office/drawing/2014/main" id="{62A3EFC2-2FDA-964E-A277-2038DD051C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32300" y="20764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8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7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040BCE1-4B6A-484D-855A-65F60CA58B67}"/>
              </a:ext>
            </a:extLst>
          </p:cNvPr>
          <p:cNvSpPr txBox="1"/>
          <p:nvPr/>
        </p:nvSpPr>
        <p:spPr>
          <a:xfrm>
            <a:off x="141103" y="272153"/>
            <a:ext cx="4238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/>
              <a:t>Das</a:t>
            </a:r>
            <a:r>
              <a:rPr lang="fr-FR" sz="2800" b="1" dirty="0"/>
              <a:t> </a:t>
            </a:r>
            <a:r>
              <a:rPr lang="fr-FR" sz="2800" b="1" dirty="0" err="1"/>
              <a:t>kann</a:t>
            </a:r>
            <a:r>
              <a:rPr lang="fr-FR" sz="2800" b="1" dirty="0"/>
              <a:t> </a:t>
            </a:r>
            <a:r>
              <a:rPr lang="fr-FR" sz="2800" b="1" dirty="0" err="1"/>
              <a:t>ich</a:t>
            </a:r>
            <a:r>
              <a:rPr lang="fr-FR" sz="2800" b="1" dirty="0"/>
              <a:t> </a:t>
            </a:r>
            <a:r>
              <a:rPr lang="fr-FR" sz="2800" b="1" dirty="0" err="1"/>
              <a:t>nach</a:t>
            </a:r>
            <a:r>
              <a:rPr lang="fr-FR" sz="2800" b="1" dirty="0"/>
              <a:t> </a:t>
            </a:r>
            <a:r>
              <a:rPr lang="fr-FR" sz="2800" b="1" dirty="0" err="1"/>
              <a:t>Kapitel</a:t>
            </a:r>
            <a:r>
              <a:rPr lang="fr-FR" sz="2800" b="1" dirty="0"/>
              <a:t> 1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EAEFFE9-9FAE-0945-BDE8-49E59FE1638E}"/>
              </a:ext>
            </a:extLst>
          </p:cNvPr>
          <p:cNvSpPr txBox="1"/>
          <p:nvPr/>
        </p:nvSpPr>
        <p:spPr>
          <a:xfrm>
            <a:off x="296462" y="653483"/>
            <a:ext cx="6260524" cy="3165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b="1" dirty="0" err="1"/>
              <a:t>Fragt</a:t>
            </a:r>
            <a:r>
              <a:rPr lang="fr-FR" sz="2400" b="1" dirty="0"/>
              <a:t> </a:t>
            </a:r>
            <a:r>
              <a:rPr lang="fr-FR" sz="2400" b="1" dirty="0" err="1"/>
              <a:t>und</a:t>
            </a:r>
            <a:r>
              <a:rPr lang="fr-FR" sz="2400" b="1" dirty="0"/>
              <a:t> </a:t>
            </a:r>
            <a:r>
              <a:rPr lang="fr-FR" sz="2400" b="1" dirty="0" err="1"/>
              <a:t>antwortet</a:t>
            </a:r>
            <a:r>
              <a:rPr lang="fr-FR" sz="2400" b="1" dirty="0"/>
              <a:t>:</a:t>
            </a:r>
          </a:p>
          <a:p>
            <a:pPr>
              <a:lnSpc>
                <a:spcPct val="120000"/>
              </a:lnSpc>
            </a:pP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Wie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400" i="1" dirty="0" err="1">
                <a:solidFill>
                  <a:schemeClr val="accent1">
                    <a:lumMod val="75000"/>
                  </a:schemeClr>
                </a:solidFill>
              </a:rPr>
              <a:t>heisst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</a:rPr>
              <a:t> du? - </a:t>
            </a:r>
            <a:r>
              <a:rPr lang="fr-FR" sz="2400" i="1" dirty="0" err="1">
                <a:solidFill>
                  <a:schemeClr val="accent1">
                    <a:lumMod val="75000"/>
                  </a:schemeClr>
                </a:solidFill>
              </a:rPr>
              <a:t>Ich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400" i="1" dirty="0" err="1">
                <a:solidFill>
                  <a:schemeClr val="accent1">
                    <a:lumMod val="75000"/>
                  </a:schemeClr>
                </a:solidFill>
              </a:rPr>
              <a:t>heisse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</a:rPr>
              <a:t> …</a:t>
            </a:r>
          </a:p>
          <a:p>
            <a:pPr>
              <a:lnSpc>
                <a:spcPct val="120000"/>
              </a:lnSpc>
            </a:pP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Wie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400" i="1" dirty="0" err="1">
                <a:solidFill>
                  <a:schemeClr val="accent1">
                    <a:lumMod val="75000"/>
                  </a:schemeClr>
                </a:solidFill>
              </a:rPr>
              <a:t>alt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400" i="1" dirty="0" err="1">
                <a:solidFill>
                  <a:schemeClr val="accent1">
                    <a:lumMod val="75000"/>
                  </a:schemeClr>
                </a:solidFill>
              </a:rPr>
              <a:t>bist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</a:rPr>
              <a:t> du? – </a:t>
            </a:r>
            <a:r>
              <a:rPr lang="fr-FR" sz="2400" i="1" dirty="0" err="1">
                <a:solidFill>
                  <a:schemeClr val="accent1">
                    <a:lumMod val="75000"/>
                  </a:schemeClr>
                </a:solidFill>
              </a:rPr>
              <a:t>Ich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</a:rPr>
              <a:t> bin …</a:t>
            </a:r>
          </a:p>
          <a:p>
            <a:pPr>
              <a:lnSpc>
                <a:spcPct val="120000"/>
              </a:lnSpc>
            </a:pP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Wo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400" i="1" dirty="0" err="1">
                <a:solidFill>
                  <a:schemeClr val="accent1">
                    <a:lumMod val="75000"/>
                  </a:schemeClr>
                </a:solidFill>
              </a:rPr>
              <a:t>wohnst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</a:rPr>
              <a:t> du? – </a:t>
            </a:r>
            <a:r>
              <a:rPr lang="fr-FR" sz="2400" i="1" dirty="0" err="1">
                <a:solidFill>
                  <a:schemeClr val="accent1">
                    <a:lumMod val="75000"/>
                  </a:schemeClr>
                </a:solidFill>
              </a:rPr>
              <a:t>Ich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400" i="1" dirty="0" err="1">
                <a:solidFill>
                  <a:schemeClr val="accent1">
                    <a:lumMod val="75000"/>
                  </a:schemeClr>
                </a:solidFill>
              </a:rPr>
              <a:t>wohne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</a:rPr>
              <a:t> in …</a:t>
            </a:r>
          </a:p>
          <a:p>
            <a:pPr>
              <a:lnSpc>
                <a:spcPct val="120000"/>
              </a:lnSpc>
            </a:pP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Welche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400" i="1" dirty="0" err="1">
                <a:solidFill>
                  <a:schemeClr val="accent1">
                    <a:lumMod val="75000"/>
                  </a:schemeClr>
                </a:solidFill>
              </a:rPr>
              <a:t>Sprache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400" i="1" dirty="0" err="1">
                <a:solidFill>
                  <a:schemeClr val="accent1">
                    <a:lumMod val="75000"/>
                  </a:schemeClr>
                </a:solidFill>
              </a:rPr>
              <a:t>sprichst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</a:rPr>
              <a:t> du? – </a:t>
            </a:r>
            <a:r>
              <a:rPr lang="fr-FR" sz="2400" i="1" dirty="0" err="1">
                <a:solidFill>
                  <a:schemeClr val="accent1">
                    <a:lumMod val="75000"/>
                  </a:schemeClr>
                </a:solidFill>
              </a:rPr>
              <a:t>Ich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400" i="1" dirty="0" err="1">
                <a:solidFill>
                  <a:schemeClr val="accent1">
                    <a:lumMod val="75000"/>
                  </a:schemeClr>
                </a:solidFill>
              </a:rPr>
              <a:t>spreche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</a:rPr>
              <a:t> …</a:t>
            </a:r>
          </a:p>
          <a:p>
            <a:pPr>
              <a:lnSpc>
                <a:spcPct val="120000"/>
              </a:lnSpc>
            </a:pPr>
            <a:r>
              <a:rPr lang="fr-FR" sz="2400" b="1" i="1" dirty="0" err="1">
                <a:solidFill>
                  <a:schemeClr val="accent1">
                    <a:lumMod val="75000"/>
                  </a:schemeClr>
                </a:solidFill>
              </a:rPr>
              <a:t>Was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400" i="1" dirty="0" err="1">
                <a:solidFill>
                  <a:schemeClr val="accent1">
                    <a:lumMod val="75000"/>
                  </a:schemeClr>
                </a:solidFill>
              </a:rPr>
              <a:t>sind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400" i="1" dirty="0" err="1">
                <a:solidFill>
                  <a:schemeClr val="accent1">
                    <a:lumMod val="75000"/>
                  </a:schemeClr>
                </a:solidFill>
              </a:rPr>
              <a:t>deine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</a:rPr>
              <a:t> Hobbys? – </a:t>
            </a:r>
            <a:r>
              <a:rPr lang="fr-FR" sz="2400" i="1" dirty="0" err="1">
                <a:solidFill>
                  <a:schemeClr val="accent1">
                    <a:lumMod val="75000"/>
                  </a:schemeClr>
                </a:solidFill>
              </a:rPr>
              <a:t>Meine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</a:rPr>
              <a:t> Hobbys </a:t>
            </a:r>
            <a:r>
              <a:rPr lang="fr-FR" sz="2400" i="1" dirty="0" err="1">
                <a:solidFill>
                  <a:schemeClr val="accent1">
                    <a:lumMod val="75000"/>
                  </a:schemeClr>
                </a:solidFill>
              </a:rPr>
              <a:t>sind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</a:rPr>
              <a:t> …</a:t>
            </a:r>
          </a:p>
          <a:p>
            <a:pPr>
              <a:lnSpc>
                <a:spcPct val="120000"/>
              </a:lnSpc>
            </a:pPr>
            <a:r>
              <a:rPr lang="fr-FR" sz="2400" b="1" i="1" dirty="0">
                <a:solidFill>
                  <a:schemeClr val="accent1">
                    <a:lumMod val="75000"/>
                  </a:schemeClr>
                </a:solidFill>
              </a:rPr>
              <a:t>Hast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</a:rPr>
              <a:t> du </a:t>
            </a:r>
            <a:r>
              <a:rPr lang="fr-FR" sz="2400" i="1" dirty="0" err="1">
                <a:solidFill>
                  <a:schemeClr val="accent1">
                    <a:lumMod val="75000"/>
                  </a:schemeClr>
                </a:solidFill>
              </a:rPr>
              <a:t>einen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400" i="1" dirty="0" err="1">
                <a:solidFill>
                  <a:schemeClr val="accent1">
                    <a:lumMod val="75000"/>
                  </a:schemeClr>
                </a:solidFill>
              </a:rPr>
              <a:t>Bruder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</a:rPr>
              <a:t>? – </a:t>
            </a:r>
            <a:r>
              <a:rPr lang="fr-FR" sz="2400" i="1" dirty="0" err="1">
                <a:solidFill>
                  <a:schemeClr val="accent1">
                    <a:lumMod val="75000"/>
                  </a:schemeClr>
                </a:solidFill>
              </a:rPr>
              <a:t>Ja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</a:rPr>
              <a:t>. / </a:t>
            </a:r>
            <a:r>
              <a:rPr lang="fr-FR" sz="2400" i="1" dirty="0" err="1">
                <a:solidFill>
                  <a:schemeClr val="accent1">
                    <a:lumMod val="75000"/>
                  </a:schemeClr>
                </a:solidFill>
              </a:rPr>
              <a:t>Nein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fr-FR" sz="2400" i="1" dirty="0" err="1">
                <a:solidFill>
                  <a:schemeClr val="accent1">
                    <a:lumMod val="75000"/>
                  </a:schemeClr>
                </a:solidFill>
              </a:rPr>
              <a:t>ich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400" i="1" dirty="0" err="1">
                <a:solidFill>
                  <a:schemeClr val="accent1">
                    <a:lumMod val="75000"/>
                  </a:schemeClr>
                </a:solidFill>
              </a:rPr>
              <a:t>habe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</a:rPr>
              <a:t> …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A2D8059-8D27-554D-B07E-F6E7681CB97B}"/>
              </a:ext>
            </a:extLst>
          </p:cNvPr>
          <p:cNvSpPr txBox="1"/>
          <p:nvPr/>
        </p:nvSpPr>
        <p:spPr>
          <a:xfrm>
            <a:off x="4186990" y="3656901"/>
            <a:ext cx="8201888" cy="3165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b="1" dirty="0" err="1"/>
              <a:t>Was</a:t>
            </a:r>
            <a:r>
              <a:rPr lang="fr-FR" sz="2400" b="1" dirty="0"/>
              <a:t> </a:t>
            </a:r>
            <a:r>
              <a:rPr lang="fr-FR" sz="2400" b="1" dirty="0" err="1"/>
              <a:t>ist</a:t>
            </a:r>
            <a:r>
              <a:rPr lang="fr-FR" sz="2400" b="1" dirty="0"/>
              <a:t> </a:t>
            </a:r>
            <a:r>
              <a:rPr lang="fr-FR" sz="2400" b="1" dirty="0" err="1"/>
              <a:t>wo</a:t>
            </a:r>
            <a:r>
              <a:rPr lang="fr-FR" sz="2400" b="1" dirty="0"/>
              <a:t>? </a:t>
            </a:r>
            <a:r>
              <a:rPr lang="fr-FR" sz="2400" b="1" dirty="0" err="1"/>
              <a:t>Ein</a:t>
            </a:r>
            <a:r>
              <a:rPr lang="fr-FR" sz="2400" b="1" dirty="0"/>
              <a:t> Stock – 3 </a:t>
            </a:r>
            <a:r>
              <a:rPr lang="fr-FR" sz="2400" b="1" dirty="0" err="1"/>
              <a:t>Räume</a:t>
            </a:r>
            <a:r>
              <a:rPr lang="fr-FR" sz="2400" b="1" dirty="0"/>
              <a:t> 	</a:t>
            </a:r>
            <a:r>
              <a:rPr lang="fr-FR" sz="2400" b="1" dirty="0" err="1"/>
              <a:t>Lösungsvorschlag</a:t>
            </a:r>
            <a:endParaRPr lang="fr-FR" sz="2400" b="1" dirty="0"/>
          </a:p>
          <a:p>
            <a:pPr>
              <a:lnSpc>
                <a:spcPct val="120000"/>
              </a:lnSpc>
            </a:pPr>
            <a:r>
              <a:rPr lang="fr-CH" sz="2400" dirty="0">
                <a:solidFill>
                  <a:schemeClr val="accent1"/>
                </a:solidFill>
              </a:rPr>
              <a:t>Im </a:t>
            </a:r>
            <a:r>
              <a:rPr lang="fr-CH" sz="2400" b="1" dirty="0" err="1">
                <a:solidFill>
                  <a:schemeClr val="accent1"/>
                </a:solidFill>
              </a:rPr>
              <a:t>Erdgeschoss</a:t>
            </a:r>
            <a:r>
              <a:rPr lang="fr-CH" sz="2400" dirty="0">
                <a:solidFill>
                  <a:schemeClr val="accent1"/>
                </a:solidFill>
              </a:rPr>
              <a:t> </a:t>
            </a:r>
            <a:r>
              <a:rPr lang="fr-CH" sz="2400" dirty="0" err="1">
                <a:solidFill>
                  <a:schemeClr val="accent1"/>
                </a:solidFill>
              </a:rPr>
              <a:t>sind</a:t>
            </a:r>
            <a:r>
              <a:rPr lang="fr-CH" sz="2400" dirty="0">
                <a:solidFill>
                  <a:schemeClr val="accent1"/>
                </a:solidFill>
              </a:rPr>
              <a:t> der </a:t>
            </a:r>
            <a:r>
              <a:rPr lang="fr-CH" sz="2400" dirty="0" err="1">
                <a:solidFill>
                  <a:schemeClr val="accent1"/>
                </a:solidFill>
              </a:rPr>
              <a:t>Pausenhof</a:t>
            </a:r>
            <a:r>
              <a:rPr lang="fr-CH" sz="2400" dirty="0">
                <a:solidFill>
                  <a:schemeClr val="accent1"/>
                </a:solidFill>
              </a:rPr>
              <a:t>, die </a:t>
            </a:r>
            <a:r>
              <a:rPr lang="fr-CH" sz="2400" dirty="0" err="1">
                <a:solidFill>
                  <a:schemeClr val="accent1"/>
                </a:solidFill>
              </a:rPr>
              <a:t>Turnhalle</a:t>
            </a:r>
            <a:r>
              <a:rPr lang="fr-CH" sz="2400" dirty="0">
                <a:solidFill>
                  <a:schemeClr val="accent1"/>
                </a:solidFill>
              </a:rPr>
              <a:t>, die </a:t>
            </a:r>
            <a:r>
              <a:rPr lang="fr-CH" sz="2400" dirty="0" err="1">
                <a:solidFill>
                  <a:schemeClr val="accent1"/>
                </a:solidFill>
              </a:rPr>
              <a:t>Klassenzimmer</a:t>
            </a:r>
            <a:r>
              <a:rPr lang="fr-CH" sz="2400" dirty="0">
                <a:solidFill>
                  <a:schemeClr val="accent1"/>
                </a:solidFill>
              </a:rPr>
              <a:t>, </a:t>
            </a:r>
            <a:r>
              <a:rPr lang="fr-CH" sz="2400" dirty="0" err="1">
                <a:solidFill>
                  <a:schemeClr val="accent1"/>
                </a:solidFill>
              </a:rPr>
              <a:t>das</a:t>
            </a:r>
            <a:r>
              <a:rPr lang="fr-CH" sz="2400" dirty="0">
                <a:solidFill>
                  <a:schemeClr val="accent1"/>
                </a:solidFill>
              </a:rPr>
              <a:t> </a:t>
            </a:r>
            <a:r>
              <a:rPr lang="fr-CH" sz="2400" dirty="0" err="1">
                <a:solidFill>
                  <a:schemeClr val="accent1"/>
                </a:solidFill>
              </a:rPr>
              <a:t>Lehrerzimmer</a:t>
            </a:r>
            <a:r>
              <a:rPr lang="fr-CH" sz="2400" dirty="0">
                <a:solidFill>
                  <a:schemeClr val="accent1"/>
                </a:solidFill>
              </a:rPr>
              <a:t> </a:t>
            </a:r>
            <a:r>
              <a:rPr lang="fr-CH" sz="2400" dirty="0" err="1">
                <a:solidFill>
                  <a:schemeClr val="accent1"/>
                </a:solidFill>
              </a:rPr>
              <a:t>und</a:t>
            </a:r>
            <a:r>
              <a:rPr lang="fr-CH" sz="2400" dirty="0">
                <a:solidFill>
                  <a:schemeClr val="accent1"/>
                </a:solidFill>
              </a:rPr>
              <a:t> die </a:t>
            </a:r>
            <a:r>
              <a:rPr lang="fr-CH" sz="2400" dirty="0" err="1">
                <a:solidFill>
                  <a:schemeClr val="accent1"/>
                </a:solidFill>
              </a:rPr>
              <a:t>Schulkantine</a:t>
            </a:r>
            <a:r>
              <a:rPr lang="fr-CH" sz="2400" dirty="0">
                <a:solidFill>
                  <a:schemeClr val="accent1"/>
                </a:solidFill>
              </a:rPr>
              <a:t>.</a:t>
            </a:r>
            <a:br>
              <a:rPr lang="fr-CH" sz="2400" dirty="0">
                <a:solidFill>
                  <a:schemeClr val="accent1"/>
                </a:solidFill>
              </a:rPr>
            </a:br>
            <a:r>
              <a:rPr lang="fr-CH" sz="2400" dirty="0">
                <a:solidFill>
                  <a:schemeClr val="accent1"/>
                </a:solidFill>
              </a:rPr>
              <a:t>Im </a:t>
            </a:r>
            <a:r>
              <a:rPr lang="fr-CH" sz="2400" b="1" dirty="0" err="1">
                <a:solidFill>
                  <a:schemeClr val="accent1"/>
                </a:solidFill>
              </a:rPr>
              <a:t>ersten</a:t>
            </a:r>
            <a:r>
              <a:rPr lang="fr-CH" sz="2400" b="1" dirty="0">
                <a:solidFill>
                  <a:schemeClr val="accent1"/>
                </a:solidFill>
              </a:rPr>
              <a:t> Stock </a:t>
            </a:r>
            <a:r>
              <a:rPr lang="fr-CH" sz="2400" dirty="0" err="1">
                <a:solidFill>
                  <a:schemeClr val="accent1"/>
                </a:solidFill>
              </a:rPr>
              <a:t>sind</a:t>
            </a:r>
            <a:r>
              <a:rPr lang="fr-CH" sz="2400" dirty="0">
                <a:solidFill>
                  <a:schemeClr val="accent1"/>
                </a:solidFill>
              </a:rPr>
              <a:t> der </a:t>
            </a:r>
            <a:r>
              <a:rPr lang="fr-CH" sz="2400" dirty="0" err="1">
                <a:solidFill>
                  <a:schemeClr val="accent1"/>
                </a:solidFill>
              </a:rPr>
              <a:t>Biologieraum</a:t>
            </a:r>
            <a:r>
              <a:rPr lang="fr-CH" sz="2400" dirty="0">
                <a:solidFill>
                  <a:schemeClr val="accent1"/>
                </a:solidFill>
              </a:rPr>
              <a:t>, die Toilette, </a:t>
            </a:r>
            <a:r>
              <a:rPr lang="fr-CH" sz="2400" dirty="0" err="1">
                <a:solidFill>
                  <a:schemeClr val="accent1"/>
                </a:solidFill>
              </a:rPr>
              <a:t>das</a:t>
            </a:r>
            <a:r>
              <a:rPr lang="fr-CH" sz="2400" dirty="0">
                <a:solidFill>
                  <a:schemeClr val="accent1"/>
                </a:solidFill>
              </a:rPr>
              <a:t> </a:t>
            </a:r>
            <a:r>
              <a:rPr lang="fr-CH" sz="2400" dirty="0" err="1">
                <a:solidFill>
                  <a:schemeClr val="accent1"/>
                </a:solidFill>
              </a:rPr>
              <a:t>Sekretariat</a:t>
            </a:r>
            <a:r>
              <a:rPr lang="fr-CH" sz="2400" dirty="0">
                <a:solidFill>
                  <a:schemeClr val="accent1"/>
                </a:solidFill>
              </a:rPr>
              <a:t> </a:t>
            </a:r>
            <a:r>
              <a:rPr lang="fr-CH" sz="2400" dirty="0" err="1">
                <a:solidFill>
                  <a:schemeClr val="accent1"/>
                </a:solidFill>
              </a:rPr>
              <a:t>und</a:t>
            </a:r>
            <a:r>
              <a:rPr lang="fr-CH" sz="2400" dirty="0">
                <a:solidFill>
                  <a:schemeClr val="accent1"/>
                </a:solidFill>
              </a:rPr>
              <a:t> </a:t>
            </a:r>
            <a:r>
              <a:rPr lang="fr-CH" sz="2400" dirty="0" err="1">
                <a:solidFill>
                  <a:schemeClr val="accent1"/>
                </a:solidFill>
              </a:rPr>
              <a:t>das</a:t>
            </a:r>
            <a:r>
              <a:rPr lang="fr-CH" sz="2400" dirty="0">
                <a:solidFill>
                  <a:schemeClr val="accent1"/>
                </a:solidFill>
              </a:rPr>
              <a:t> </a:t>
            </a:r>
            <a:r>
              <a:rPr lang="fr-CH" sz="2400" dirty="0" err="1">
                <a:solidFill>
                  <a:schemeClr val="accent1"/>
                </a:solidFill>
              </a:rPr>
              <a:t>Direktorat</a:t>
            </a:r>
            <a:r>
              <a:rPr lang="fr-CH" sz="2400" dirty="0">
                <a:solidFill>
                  <a:schemeClr val="accent1"/>
                </a:solidFill>
              </a:rPr>
              <a:t>.</a:t>
            </a:r>
            <a:br>
              <a:rPr lang="fr-CH" sz="2400" dirty="0">
                <a:solidFill>
                  <a:schemeClr val="accent1"/>
                </a:solidFill>
              </a:rPr>
            </a:br>
            <a:r>
              <a:rPr lang="fr-CH" sz="2400" dirty="0">
                <a:solidFill>
                  <a:schemeClr val="accent1"/>
                </a:solidFill>
              </a:rPr>
              <a:t>Im </a:t>
            </a:r>
            <a:r>
              <a:rPr lang="fr-CH" sz="2400" b="1" dirty="0" err="1">
                <a:solidFill>
                  <a:schemeClr val="accent1"/>
                </a:solidFill>
              </a:rPr>
              <a:t>zweiten</a:t>
            </a:r>
            <a:r>
              <a:rPr lang="fr-CH" sz="2400" b="1" dirty="0">
                <a:solidFill>
                  <a:schemeClr val="accent1"/>
                </a:solidFill>
              </a:rPr>
              <a:t> Stock </a:t>
            </a:r>
            <a:r>
              <a:rPr lang="fr-CH" sz="2400" dirty="0" err="1">
                <a:solidFill>
                  <a:schemeClr val="accent1"/>
                </a:solidFill>
              </a:rPr>
              <a:t>sind</a:t>
            </a:r>
            <a:r>
              <a:rPr lang="fr-CH" sz="2400" dirty="0">
                <a:solidFill>
                  <a:schemeClr val="accent1"/>
                </a:solidFill>
              </a:rPr>
              <a:t> der </a:t>
            </a:r>
            <a:r>
              <a:rPr lang="fr-CH" sz="2400" dirty="0" err="1">
                <a:solidFill>
                  <a:schemeClr val="accent1"/>
                </a:solidFill>
              </a:rPr>
              <a:t>Kunstraum</a:t>
            </a:r>
            <a:r>
              <a:rPr lang="fr-CH" sz="2400" dirty="0">
                <a:solidFill>
                  <a:schemeClr val="accent1"/>
                </a:solidFill>
              </a:rPr>
              <a:t>, der </a:t>
            </a:r>
            <a:r>
              <a:rPr lang="fr-CH" sz="2400" dirty="0" err="1">
                <a:solidFill>
                  <a:schemeClr val="accent1"/>
                </a:solidFill>
              </a:rPr>
              <a:t>Computerraum</a:t>
            </a:r>
            <a:r>
              <a:rPr lang="fr-CH" sz="2400" dirty="0">
                <a:solidFill>
                  <a:schemeClr val="accent1"/>
                </a:solidFill>
              </a:rPr>
              <a:t> </a:t>
            </a:r>
            <a:r>
              <a:rPr lang="fr-CH" sz="2400" dirty="0" err="1">
                <a:solidFill>
                  <a:schemeClr val="accent1"/>
                </a:solidFill>
              </a:rPr>
              <a:t>und</a:t>
            </a:r>
            <a:r>
              <a:rPr lang="fr-CH" sz="2400" dirty="0">
                <a:solidFill>
                  <a:schemeClr val="accent1"/>
                </a:solidFill>
              </a:rPr>
              <a:t> die </a:t>
            </a:r>
            <a:r>
              <a:rPr lang="fr-CH" sz="2400" dirty="0" err="1">
                <a:solidFill>
                  <a:schemeClr val="accent1"/>
                </a:solidFill>
              </a:rPr>
              <a:t>Bibliothek</a:t>
            </a:r>
            <a:r>
              <a:rPr lang="fr-CH" sz="2400" dirty="0">
                <a:solidFill>
                  <a:schemeClr val="accent1"/>
                </a:solidFill>
              </a:rPr>
              <a:t>.</a:t>
            </a:r>
            <a:endParaRPr lang="fr-FR" sz="24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7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3" grpId="1" uiExpan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EE7406B-330D-414E-A64D-B3043D6425C8}"/>
              </a:ext>
            </a:extLst>
          </p:cNvPr>
          <p:cNvSpPr txBox="1"/>
          <p:nvPr/>
        </p:nvSpPr>
        <p:spPr>
          <a:xfrm>
            <a:off x="236612" y="302563"/>
            <a:ext cx="7046503" cy="2721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b="1" dirty="0" err="1"/>
              <a:t>Wer</a:t>
            </a:r>
            <a:r>
              <a:rPr lang="fr-FR" sz="2400" b="1" dirty="0"/>
              <a:t> </a:t>
            </a:r>
            <a:r>
              <a:rPr lang="fr-FR" sz="2400" b="1" dirty="0" err="1"/>
              <a:t>macht</a:t>
            </a:r>
            <a:r>
              <a:rPr lang="fr-FR" sz="2400" b="1" dirty="0"/>
              <a:t> </a:t>
            </a:r>
            <a:r>
              <a:rPr lang="fr-FR" sz="2400" b="1" dirty="0" err="1"/>
              <a:t>was</a:t>
            </a:r>
            <a:r>
              <a:rPr lang="fr-FR" sz="2400" b="1" dirty="0"/>
              <a:t>?</a:t>
            </a:r>
          </a:p>
          <a:p>
            <a:pPr>
              <a:lnSpc>
                <a:spcPct val="120000"/>
              </a:lnSpc>
            </a:pPr>
            <a:r>
              <a:rPr lang="fr-CH" sz="2400" b="1" dirty="0">
                <a:solidFill>
                  <a:schemeClr val="accent1"/>
                </a:solidFill>
              </a:rPr>
              <a:t>Der Koch / Die </a:t>
            </a:r>
            <a:r>
              <a:rPr lang="fr-CH" sz="2400" b="1" dirty="0" err="1">
                <a:solidFill>
                  <a:schemeClr val="accent1"/>
                </a:solidFill>
              </a:rPr>
              <a:t>Köchin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dirty="0" err="1">
                <a:solidFill>
                  <a:schemeClr val="accent1"/>
                </a:solidFill>
              </a:rPr>
              <a:t>schält</a:t>
            </a:r>
            <a:r>
              <a:rPr lang="fr-CH" sz="2400" dirty="0">
                <a:solidFill>
                  <a:schemeClr val="accent1"/>
                </a:solidFill>
              </a:rPr>
              <a:t> die </a:t>
            </a:r>
            <a:r>
              <a:rPr lang="fr-CH" sz="2400" dirty="0" err="1">
                <a:solidFill>
                  <a:schemeClr val="accent1"/>
                </a:solidFill>
              </a:rPr>
              <a:t>Kartoffeln</a:t>
            </a:r>
            <a:r>
              <a:rPr lang="fr-CH" sz="2400" dirty="0">
                <a:solidFill>
                  <a:schemeClr val="accent1"/>
                </a:solidFill>
              </a:rPr>
              <a:t>.</a:t>
            </a:r>
            <a:br>
              <a:rPr lang="fr-CH" sz="2400" dirty="0">
                <a:solidFill>
                  <a:schemeClr val="accent1"/>
                </a:solidFill>
              </a:rPr>
            </a:br>
            <a:r>
              <a:rPr lang="fr-CH" sz="2400" b="1" dirty="0">
                <a:solidFill>
                  <a:schemeClr val="accent1"/>
                </a:solidFill>
              </a:rPr>
              <a:t>Der </a:t>
            </a:r>
            <a:r>
              <a:rPr lang="fr-CH" sz="2400" b="1" dirty="0" err="1">
                <a:solidFill>
                  <a:schemeClr val="accent1"/>
                </a:solidFill>
              </a:rPr>
              <a:t>Hauswart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dirty="0" err="1">
                <a:solidFill>
                  <a:schemeClr val="accent1"/>
                </a:solidFill>
              </a:rPr>
              <a:t>repariert</a:t>
            </a:r>
            <a:r>
              <a:rPr lang="fr-CH" sz="2400" dirty="0">
                <a:solidFill>
                  <a:schemeClr val="accent1"/>
                </a:solidFill>
              </a:rPr>
              <a:t> </a:t>
            </a:r>
            <a:r>
              <a:rPr lang="fr-CH" sz="2400" dirty="0" err="1">
                <a:solidFill>
                  <a:schemeClr val="accent1"/>
                </a:solidFill>
              </a:rPr>
              <a:t>Türen</a:t>
            </a:r>
            <a:r>
              <a:rPr lang="fr-CH" sz="2400" dirty="0">
                <a:solidFill>
                  <a:schemeClr val="accent1"/>
                </a:solidFill>
              </a:rPr>
              <a:t>. </a:t>
            </a:r>
            <a:br>
              <a:rPr lang="fr-CH" sz="2400" dirty="0">
                <a:solidFill>
                  <a:schemeClr val="accent1"/>
                </a:solidFill>
              </a:rPr>
            </a:br>
            <a:r>
              <a:rPr lang="fr-CH" sz="2400" b="1" dirty="0">
                <a:solidFill>
                  <a:schemeClr val="accent1"/>
                </a:solidFill>
              </a:rPr>
              <a:t>Der </a:t>
            </a:r>
            <a:r>
              <a:rPr lang="fr-CH" sz="2400" b="1" dirty="0" err="1">
                <a:solidFill>
                  <a:schemeClr val="accent1"/>
                </a:solidFill>
              </a:rPr>
              <a:t>Sekretär</a:t>
            </a:r>
            <a:r>
              <a:rPr lang="fr-CH" sz="2400" b="1" dirty="0">
                <a:solidFill>
                  <a:schemeClr val="accent1"/>
                </a:solidFill>
              </a:rPr>
              <a:t> / Die </a:t>
            </a:r>
            <a:r>
              <a:rPr lang="fr-CH" sz="2400" b="1" dirty="0" err="1">
                <a:solidFill>
                  <a:schemeClr val="accent1"/>
                </a:solidFill>
              </a:rPr>
              <a:t>Sekretärin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dirty="0" err="1">
                <a:solidFill>
                  <a:schemeClr val="accent1"/>
                </a:solidFill>
              </a:rPr>
              <a:t>arbeitet</a:t>
            </a:r>
            <a:r>
              <a:rPr lang="fr-CH" sz="2400" dirty="0">
                <a:solidFill>
                  <a:schemeClr val="accent1"/>
                </a:solidFill>
              </a:rPr>
              <a:t> </a:t>
            </a:r>
            <a:r>
              <a:rPr lang="fr-CH" sz="2400" dirty="0" err="1">
                <a:solidFill>
                  <a:schemeClr val="accent1"/>
                </a:solidFill>
              </a:rPr>
              <a:t>am</a:t>
            </a:r>
            <a:r>
              <a:rPr lang="fr-CH" sz="2400" dirty="0">
                <a:solidFill>
                  <a:schemeClr val="accent1"/>
                </a:solidFill>
              </a:rPr>
              <a:t> Computer.</a:t>
            </a:r>
            <a:br>
              <a:rPr lang="fr-CH" sz="2400" dirty="0">
                <a:solidFill>
                  <a:schemeClr val="accent1"/>
                </a:solidFill>
              </a:rPr>
            </a:br>
            <a:r>
              <a:rPr lang="fr-CH" sz="2400" b="1" dirty="0">
                <a:solidFill>
                  <a:schemeClr val="accent1"/>
                </a:solidFill>
              </a:rPr>
              <a:t>Der </a:t>
            </a:r>
            <a:r>
              <a:rPr lang="fr-CH" sz="2400" b="1" dirty="0" err="1">
                <a:solidFill>
                  <a:schemeClr val="accent1"/>
                </a:solidFill>
              </a:rPr>
              <a:t>Direktor</a:t>
            </a:r>
            <a:r>
              <a:rPr lang="fr-CH" sz="2400" b="1" dirty="0">
                <a:solidFill>
                  <a:schemeClr val="accent1"/>
                </a:solidFill>
              </a:rPr>
              <a:t> / Die </a:t>
            </a:r>
            <a:r>
              <a:rPr lang="fr-CH" sz="2400" b="1" dirty="0" err="1">
                <a:solidFill>
                  <a:schemeClr val="accent1"/>
                </a:solidFill>
              </a:rPr>
              <a:t>Direktorin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dirty="0" err="1">
                <a:solidFill>
                  <a:schemeClr val="accent1"/>
                </a:solidFill>
              </a:rPr>
              <a:t>spricht</a:t>
            </a:r>
            <a:r>
              <a:rPr lang="fr-CH" sz="2400" dirty="0">
                <a:solidFill>
                  <a:schemeClr val="accent1"/>
                </a:solidFill>
              </a:rPr>
              <a:t> mit den </a:t>
            </a:r>
            <a:r>
              <a:rPr lang="fr-CH" sz="2400" dirty="0" err="1">
                <a:solidFill>
                  <a:schemeClr val="accent1"/>
                </a:solidFill>
              </a:rPr>
              <a:t>Eltern</a:t>
            </a:r>
            <a:r>
              <a:rPr lang="fr-CH" sz="2400" dirty="0">
                <a:solidFill>
                  <a:schemeClr val="accent1"/>
                </a:solidFill>
              </a:rPr>
              <a:t>.</a:t>
            </a:r>
            <a:br>
              <a:rPr lang="fr-CH" sz="2400" dirty="0">
                <a:solidFill>
                  <a:schemeClr val="accent1"/>
                </a:solidFill>
              </a:rPr>
            </a:br>
            <a:r>
              <a:rPr lang="fr-CH" sz="2400" b="1" dirty="0">
                <a:solidFill>
                  <a:schemeClr val="accent1"/>
                </a:solidFill>
              </a:rPr>
              <a:t>Der Lehrer / Die </a:t>
            </a:r>
            <a:r>
              <a:rPr lang="fr-CH" sz="2400" b="1" dirty="0" err="1">
                <a:solidFill>
                  <a:schemeClr val="accent1"/>
                </a:solidFill>
              </a:rPr>
              <a:t>Lehrerin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dirty="0" err="1">
                <a:solidFill>
                  <a:schemeClr val="accent1"/>
                </a:solidFill>
              </a:rPr>
              <a:t>unterrichtet</a:t>
            </a:r>
            <a:r>
              <a:rPr lang="fr-CH" sz="2400" dirty="0">
                <a:solidFill>
                  <a:schemeClr val="accent1"/>
                </a:solidFill>
              </a:rPr>
              <a:t>.</a:t>
            </a:r>
            <a:endParaRPr lang="fr-FR" sz="2400" i="1" dirty="0">
              <a:solidFill>
                <a:schemeClr val="accent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025A544-D3EB-7848-A1A9-7BE8331A0444}"/>
              </a:ext>
            </a:extLst>
          </p:cNvPr>
          <p:cNvSpPr txBox="1"/>
          <p:nvPr/>
        </p:nvSpPr>
        <p:spPr>
          <a:xfrm>
            <a:off x="7166802" y="351120"/>
            <a:ext cx="7046503" cy="2278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b="1" dirty="0" err="1"/>
              <a:t>Was</a:t>
            </a:r>
            <a:r>
              <a:rPr lang="fr-FR" sz="2400" b="1" dirty="0"/>
              <a:t> </a:t>
            </a:r>
            <a:r>
              <a:rPr lang="fr-FR" sz="2400" b="1" dirty="0" err="1"/>
              <a:t>macht</a:t>
            </a:r>
            <a:r>
              <a:rPr lang="fr-FR" sz="2400" b="1" dirty="0"/>
              <a:t> </a:t>
            </a:r>
            <a:r>
              <a:rPr lang="fr-FR" sz="2400" b="1" dirty="0" err="1"/>
              <a:t>ihr</a:t>
            </a:r>
            <a:r>
              <a:rPr lang="fr-FR" sz="2400" b="1" dirty="0"/>
              <a:t> </a:t>
            </a:r>
            <a:r>
              <a:rPr lang="fr-FR" sz="2400" b="1" dirty="0" err="1"/>
              <a:t>wo</a:t>
            </a:r>
            <a:r>
              <a:rPr lang="fr-FR" sz="2400" b="1" dirty="0"/>
              <a:t>?</a:t>
            </a:r>
          </a:p>
          <a:p>
            <a:pPr>
              <a:lnSpc>
                <a:spcPct val="120000"/>
              </a:lnSpc>
            </a:pPr>
            <a:r>
              <a:rPr lang="fr-CH" sz="2400" dirty="0">
                <a:solidFill>
                  <a:schemeClr val="accent1"/>
                </a:solidFill>
              </a:rPr>
              <a:t>In der </a:t>
            </a:r>
            <a:r>
              <a:rPr lang="fr-CH" sz="2400" dirty="0" err="1">
                <a:solidFill>
                  <a:schemeClr val="accent1"/>
                </a:solidFill>
              </a:rPr>
              <a:t>Schulkantine</a:t>
            </a:r>
            <a:r>
              <a:rPr lang="fr-CH" sz="2400" dirty="0">
                <a:solidFill>
                  <a:schemeClr val="accent1"/>
                </a:solidFill>
              </a:rPr>
              <a:t> </a:t>
            </a:r>
            <a:r>
              <a:rPr lang="fr-CH" sz="2400" dirty="0" err="1">
                <a:solidFill>
                  <a:schemeClr val="accent1"/>
                </a:solidFill>
              </a:rPr>
              <a:t>essen</a:t>
            </a:r>
            <a:r>
              <a:rPr lang="fr-CH" sz="2400" dirty="0">
                <a:solidFill>
                  <a:schemeClr val="accent1"/>
                </a:solidFill>
              </a:rPr>
              <a:t> </a:t>
            </a:r>
            <a:r>
              <a:rPr lang="fr-CH" sz="2400" dirty="0" err="1">
                <a:solidFill>
                  <a:schemeClr val="accent1"/>
                </a:solidFill>
              </a:rPr>
              <a:t>wir</a:t>
            </a:r>
            <a:r>
              <a:rPr lang="fr-CH" sz="2400" dirty="0">
                <a:solidFill>
                  <a:schemeClr val="accent1"/>
                </a:solidFill>
              </a:rPr>
              <a:t> </a:t>
            </a:r>
            <a:r>
              <a:rPr lang="fr-CH" sz="2400" dirty="0" err="1">
                <a:solidFill>
                  <a:schemeClr val="accent1"/>
                </a:solidFill>
              </a:rPr>
              <a:t>Nudeln</a:t>
            </a:r>
            <a:r>
              <a:rPr lang="fr-CH" sz="2400" dirty="0">
                <a:solidFill>
                  <a:schemeClr val="accent1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fr-CH" sz="2400" dirty="0">
                <a:solidFill>
                  <a:schemeClr val="accent1"/>
                </a:solidFill>
              </a:rPr>
              <a:t>In der </a:t>
            </a:r>
            <a:r>
              <a:rPr lang="fr-CH" sz="2400" dirty="0" err="1">
                <a:solidFill>
                  <a:schemeClr val="accent1"/>
                </a:solidFill>
              </a:rPr>
              <a:t>Turnhalle</a:t>
            </a:r>
            <a:r>
              <a:rPr lang="fr-CH" sz="2400" dirty="0">
                <a:solidFill>
                  <a:schemeClr val="accent1"/>
                </a:solidFill>
              </a:rPr>
              <a:t> </a:t>
            </a:r>
            <a:r>
              <a:rPr lang="fr-CH" sz="2400" dirty="0" err="1">
                <a:solidFill>
                  <a:schemeClr val="accent1"/>
                </a:solidFill>
              </a:rPr>
              <a:t>spielen</a:t>
            </a:r>
            <a:r>
              <a:rPr lang="fr-CH" sz="2400" dirty="0">
                <a:solidFill>
                  <a:schemeClr val="accent1"/>
                </a:solidFill>
              </a:rPr>
              <a:t> </a:t>
            </a:r>
            <a:r>
              <a:rPr lang="fr-CH" sz="2400" dirty="0" err="1">
                <a:solidFill>
                  <a:schemeClr val="accent1"/>
                </a:solidFill>
              </a:rPr>
              <a:t>wir</a:t>
            </a:r>
            <a:r>
              <a:rPr lang="fr-CH" sz="2400" dirty="0">
                <a:solidFill>
                  <a:schemeClr val="accent1"/>
                </a:solidFill>
              </a:rPr>
              <a:t> Volleyball.</a:t>
            </a:r>
          </a:p>
          <a:p>
            <a:pPr>
              <a:lnSpc>
                <a:spcPct val="120000"/>
              </a:lnSpc>
            </a:pPr>
            <a:r>
              <a:rPr lang="fr-CH" sz="2400" dirty="0">
                <a:solidFill>
                  <a:schemeClr val="accent1"/>
                </a:solidFill>
              </a:rPr>
              <a:t>Im </a:t>
            </a:r>
            <a:r>
              <a:rPr lang="fr-CH" sz="2400" dirty="0" err="1">
                <a:solidFill>
                  <a:schemeClr val="accent1"/>
                </a:solidFill>
              </a:rPr>
              <a:t>Kunstraum</a:t>
            </a:r>
            <a:r>
              <a:rPr lang="fr-CH" sz="2400" dirty="0">
                <a:solidFill>
                  <a:schemeClr val="accent1"/>
                </a:solidFill>
              </a:rPr>
              <a:t> </a:t>
            </a:r>
            <a:r>
              <a:rPr lang="fr-CH" sz="2400" dirty="0" err="1">
                <a:solidFill>
                  <a:schemeClr val="accent1"/>
                </a:solidFill>
              </a:rPr>
              <a:t>malen</a:t>
            </a:r>
            <a:r>
              <a:rPr lang="fr-CH" sz="2400" dirty="0">
                <a:solidFill>
                  <a:schemeClr val="accent1"/>
                </a:solidFill>
              </a:rPr>
              <a:t> </a:t>
            </a:r>
            <a:r>
              <a:rPr lang="fr-CH" sz="2400" dirty="0" err="1">
                <a:solidFill>
                  <a:schemeClr val="accent1"/>
                </a:solidFill>
              </a:rPr>
              <a:t>wir</a:t>
            </a:r>
            <a:r>
              <a:rPr lang="fr-CH" sz="2400" dirty="0">
                <a:solidFill>
                  <a:schemeClr val="accent1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fr-CH" sz="2400" dirty="0">
                <a:solidFill>
                  <a:schemeClr val="accent1"/>
                </a:solidFill>
              </a:rPr>
              <a:t>In der </a:t>
            </a:r>
            <a:r>
              <a:rPr lang="fr-CH" sz="2400" dirty="0" err="1">
                <a:solidFill>
                  <a:schemeClr val="accent1"/>
                </a:solidFill>
              </a:rPr>
              <a:t>Bibliothek</a:t>
            </a:r>
            <a:r>
              <a:rPr lang="fr-CH" sz="2400" dirty="0">
                <a:solidFill>
                  <a:schemeClr val="accent1"/>
                </a:solidFill>
              </a:rPr>
              <a:t> </a:t>
            </a:r>
            <a:r>
              <a:rPr lang="fr-CH" sz="2400" dirty="0" err="1">
                <a:solidFill>
                  <a:schemeClr val="accent1"/>
                </a:solidFill>
              </a:rPr>
              <a:t>lesen</a:t>
            </a:r>
            <a:r>
              <a:rPr lang="fr-CH" sz="2400" dirty="0">
                <a:solidFill>
                  <a:schemeClr val="accent1"/>
                </a:solidFill>
              </a:rPr>
              <a:t> </a:t>
            </a:r>
            <a:r>
              <a:rPr lang="fr-CH" sz="2400" dirty="0" err="1">
                <a:solidFill>
                  <a:schemeClr val="accent1"/>
                </a:solidFill>
              </a:rPr>
              <a:t>wir</a:t>
            </a:r>
            <a:r>
              <a:rPr lang="fr-CH" sz="2400" dirty="0">
                <a:solidFill>
                  <a:schemeClr val="accent1"/>
                </a:solidFill>
              </a:rPr>
              <a:t> </a:t>
            </a:r>
            <a:r>
              <a:rPr lang="fr-CH" sz="2400" dirty="0" err="1">
                <a:solidFill>
                  <a:schemeClr val="accent1"/>
                </a:solidFill>
              </a:rPr>
              <a:t>Bücher</a:t>
            </a:r>
            <a:r>
              <a:rPr lang="fr-CH" sz="2400" dirty="0">
                <a:solidFill>
                  <a:schemeClr val="accent1"/>
                </a:solidFill>
              </a:rPr>
              <a:t>.</a:t>
            </a:r>
            <a:endParaRPr lang="fr-FR" sz="2400" i="1" dirty="0">
              <a:solidFill>
                <a:schemeClr val="accent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B868692-A413-9A4F-9CC8-94A286220289}"/>
              </a:ext>
            </a:extLst>
          </p:cNvPr>
          <p:cNvSpPr txBox="1"/>
          <p:nvPr/>
        </p:nvSpPr>
        <p:spPr>
          <a:xfrm>
            <a:off x="1888950" y="3872324"/>
            <a:ext cx="9757618" cy="2278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b="1" dirty="0" err="1"/>
              <a:t>Was</a:t>
            </a:r>
            <a:r>
              <a:rPr lang="fr-FR" sz="2400" b="1" dirty="0"/>
              <a:t> </a:t>
            </a:r>
            <a:r>
              <a:rPr lang="fr-FR" sz="2400" b="1" dirty="0" err="1"/>
              <a:t>passt</a:t>
            </a:r>
            <a:r>
              <a:rPr lang="fr-FR" sz="2400" b="1" dirty="0"/>
              <a:t> </a:t>
            </a:r>
            <a:r>
              <a:rPr lang="fr-FR" sz="2400" b="1" dirty="0" err="1"/>
              <a:t>wo</a:t>
            </a:r>
            <a:r>
              <a:rPr lang="fr-FR" sz="2400" b="1" dirty="0"/>
              <a:t>? </a:t>
            </a:r>
            <a:r>
              <a:rPr lang="fr-FR" sz="2400" b="1" dirty="0" err="1"/>
              <a:t>Sprecht</a:t>
            </a:r>
            <a:r>
              <a:rPr lang="fr-FR" sz="2400" b="1" dirty="0"/>
              <a:t> </a:t>
            </a:r>
            <a:r>
              <a:rPr lang="fr-FR" sz="2400" b="1" dirty="0" err="1"/>
              <a:t>zu</a:t>
            </a:r>
            <a:r>
              <a:rPr lang="fr-FR" sz="2400" b="1" dirty="0"/>
              <a:t> </a:t>
            </a:r>
            <a:r>
              <a:rPr lang="fr-FR" sz="2400" b="1" dirty="0" err="1"/>
              <a:t>zweit</a:t>
            </a:r>
            <a:r>
              <a:rPr lang="fr-FR" sz="2400" b="1" dirty="0"/>
              <a:t>.</a:t>
            </a:r>
          </a:p>
          <a:p>
            <a:pPr>
              <a:lnSpc>
                <a:spcPct val="120000"/>
              </a:lnSpc>
            </a:pPr>
            <a:r>
              <a:rPr lang="fr-CH" sz="2400" dirty="0" err="1">
                <a:solidFill>
                  <a:schemeClr val="accent1"/>
                </a:solidFill>
              </a:rPr>
              <a:t>Seht</a:t>
            </a:r>
            <a:r>
              <a:rPr lang="fr-CH" sz="2400" dirty="0">
                <a:solidFill>
                  <a:schemeClr val="accent1"/>
                </a:solidFill>
              </a:rPr>
              <a:t> </a:t>
            </a:r>
            <a:r>
              <a:rPr lang="fr-CH" sz="2400" b="1" dirty="0" err="1">
                <a:solidFill>
                  <a:schemeClr val="accent1"/>
                </a:solidFill>
              </a:rPr>
              <a:t>das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Bild</a:t>
            </a:r>
            <a:r>
              <a:rPr lang="fr-CH" sz="2400" b="1" dirty="0">
                <a:solidFill>
                  <a:schemeClr val="accent1"/>
                </a:solidFill>
              </a:rPr>
              <a:t> / </a:t>
            </a:r>
            <a:r>
              <a:rPr lang="fr-CH" sz="2400" b="1" dirty="0" err="1">
                <a:solidFill>
                  <a:schemeClr val="accent1"/>
                </a:solidFill>
              </a:rPr>
              <a:t>Aufgabe</a:t>
            </a:r>
            <a:r>
              <a:rPr lang="fr-CH" sz="2400" b="1" dirty="0">
                <a:solidFill>
                  <a:schemeClr val="accent1"/>
                </a:solidFill>
              </a:rPr>
              <a:t> 7</a:t>
            </a:r>
            <a:r>
              <a:rPr lang="fr-CH" sz="2400" dirty="0">
                <a:solidFill>
                  <a:schemeClr val="accent1"/>
                </a:solidFill>
              </a:rPr>
              <a:t> an.</a:t>
            </a:r>
            <a:br>
              <a:rPr lang="fr-CH" sz="2400" dirty="0">
                <a:solidFill>
                  <a:schemeClr val="accent1"/>
                </a:solidFill>
              </a:rPr>
            </a:br>
            <a:r>
              <a:rPr lang="fr-CH" sz="2400" dirty="0" err="1">
                <a:solidFill>
                  <a:schemeClr val="accent1"/>
                </a:solidFill>
              </a:rPr>
              <a:t>Macht</a:t>
            </a:r>
            <a:r>
              <a:rPr lang="fr-CH" sz="2400" dirty="0">
                <a:solidFill>
                  <a:schemeClr val="accent1"/>
                </a:solidFill>
              </a:rPr>
              <a:t> </a:t>
            </a:r>
            <a:r>
              <a:rPr lang="fr-CH" sz="2400" b="1" dirty="0">
                <a:solidFill>
                  <a:schemeClr val="accent1"/>
                </a:solidFill>
              </a:rPr>
              <a:t>die </a:t>
            </a:r>
            <a:r>
              <a:rPr lang="fr-CH" sz="2400" b="1" dirty="0" err="1">
                <a:solidFill>
                  <a:schemeClr val="accent1"/>
                </a:solidFill>
              </a:rPr>
              <a:t>Hefte</a:t>
            </a:r>
            <a:r>
              <a:rPr lang="fr-CH" sz="2400" b="1" dirty="0">
                <a:solidFill>
                  <a:schemeClr val="accent1"/>
                </a:solidFill>
              </a:rPr>
              <a:t> / die </a:t>
            </a:r>
            <a:r>
              <a:rPr lang="fr-CH" sz="2400" b="1" dirty="0" err="1">
                <a:solidFill>
                  <a:schemeClr val="accent1"/>
                </a:solidFill>
              </a:rPr>
              <a:t>Bücher</a:t>
            </a:r>
            <a:r>
              <a:rPr lang="fr-CH" sz="2400" dirty="0">
                <a:solidFill>
                  <a:schemeClr val="accent1"/>
                </a:solidFill>
              </a:rPr>
              <a:t> </a:t>
            </a:r>
            <a:r>
              <a:rPr lang="fr-CH" sz="2400" dirty="0" err="1">
                <a:solidFill>
                  <a:schemeClr val="accent1"/>
                </a:solidFill>
              </a:rPr>
              <a:t>auf</a:t>
            </a:r>
            <a:r>
              <a:rPr lang="fr-CH" sz="2400" dirty="0">
                <a:solidFill>
                  <a:schemeClr val="accent1"/>
                </a:solidFill>
              </a:rPr>
              <a:t>.</a:t>
            </a:r>
            <a:br>
              <a:rPr lang="fr-CH" sz="2400" dirty="0">
                <a:solidFill>
                  <a:schemeClr val="accent1"/>
                </a:solidFill>
              </a:rPr>
            </a:br>
            <a:r>
              <a:rPr lang="fr-CH" sz="2400" dirty="0" err="1">
                <a:solidFill>
                  <a:schemeClr val="accent1"/>
                </a:solidFill>
              </a:rPr>
              <a:t>Sprecht</a:t>
            </a:r>
            <a:r>
              <a:rPr lang="fr-CH" sz="2400" dirty="0">
                <a:solidFill>
                  <a:schemeClr val="accent1"/>
                </a:solidFill>
              </a:rPr>
              <a:t> </a:t>
            </a:r>
            <a:r>
              <a:rPr lang="fr-CH" sz="2400" dirty="0" err="1">
                <a:solidFill>
                  <a:schemeClr val="accent1"/>
                </a:solidFill>
              </a:rPr>
              <a:t>über</a:t>
            </a:r>
            <a:r>
              <a:rPr lang="fr-CH" sz="2400" dirty="0">
                <a:solidFill>
                  <a:schemeClr val="accent1"/>
                </a:solidFill>
              </a:rPr>
              <a:t> </a:t>
            </a:r>
            <a:r>
              <a:rPr lang="fr-CH" sz="2400" b="1" dirty="0" err="1">
                <a:solidFill>
                  <a:schemeClr val="accent1"/>
                </a:solidFill>
              </a:rPr>
              <a:t>eure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Schule</a:t>
            </a:r>
            <a:r>
              <a:rPr lang="fr-CH" sz="2400" b="1" dirty="0">
                <a:solidFill>
                  <a:schemeClr val="accent1"/>
                </a:solidFill>
              </a:rPr>
              <a:t> / </a:t>
            </a:r>
            <a:r>
              <a:rPr lang="fr-CH" sz="2400" b="1" dirty="0" err="1">
                <a:solidFill>
                  <a:schemeClr val="accent1"/>
                </a:solidFill>
              </a:rPr>
              <a:t>das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Bild</a:t>
            </a:r>
            <a:r>
              <a:rPr lang="fr-CH" sz="2400" b="1" dirty="0">
                <a:solidFill>
                  <a:schemeClr val="accent1"/>
                </a:solidFill>
              </a:rPr>
              <a:t> / die </a:t>
            </a:r>
            <a:r>
              <a:rPr lang="fr-CH" sz="2400" b="1" dirty="0" err="1">
                <a:solidFill>
                  <a:schemeClr val="accent1"/>
                </a:solidFill>
              </a:rPr>
              <a:t>Bücher</a:t>
            </a:r>
            <a:r>
              <a:rPr lang="fr-CH" sz="2400" b="1" dirty="0">
                <a:solidFill>
                  <a:schemeClr val="accent1"/>
                </a:solidFill>
              </a:rPr>
              <a:t> / </a:t>
            </a:r>
            <a:r>
              <a:rPr lang="fr-CH" sz="2400" b="1" dirty="0" err="1">
                <a:solidFill>
                  <a:schemeClr val="accent1"/>
                </a:solidFill>
              </a:rPr>
              <a:t>eure</a:t>
            </a:r>
            <a:r>
              <a:rPr lang="fr-CH" sz="2400" b="1" dirty="0">
                <a:solidFill>
                  <a:schemeClr val="accent1"/>
                </a:solidFill>
              </a:rPr>
              <a:t> Hobbys / </a:t>
            </a:r>
            <a:r>
              <a:rPr lang="fr-CH" sz="2400" b="1" dirty="0" err="1">
                <a:solidFill>
                  <a:schemeClr val="accent1"/>
                </a:solidFill>
              </a:rPr>
              <a:t>Aufgabe</a:t>
            </a:r>
            <a:r>
              <a:rPr lang="fr-CH" sz="2400" b="1" dirty="0">
                <a:solidFill>
                  <a:schemeClr val="accent1"/>
                </a:solidFill>
              </a:rPr>
              <a:t> 7.</a:t>
            </a:r>
            <a:br>
              <a:rPr lang="fr-CH" sz="2400" dirty="0">
                <a:solidFill>
                  <a:schemeClr val="accent1"/>
                </a:solidFill>
              </a:rPr>
            </a:br>
            <a:r>
              <a:rPr lang="fr-CH" sz="2400" dirty="0" err="1">
                <a:solidFill>
                  <a:schemeClr val="accent1"/>
                </a:solidFill>
              </a:rPr>
              <a:t>Macht</a:t>
            </a:r>
            <a:r>
              <a:rPr lang="fr-CH" sz="2400" dirty="0">
                <a:solidFill>
                  <a:schemeClr val="accent1"/>
                </a:solidFill>
              </a:rPr>
              <a:t> </a:t>
            </a:r>
            <a:r>
              <a:rPr lang="fr-CH" sz="2400" b="1" dirty="0" err="1">
                <a:solidFill>
                  <a:schemeClr val="accent1"/>
                </a:solidFill>
              </a:rPr>
              <a:t>eine</a:t>
            </a:r>
            <a:r>
              <a:rPr lang="fr-CH" sz="2400" b="1" dirty="0">
                <a:solidFill>
                  <a:schemeClr val="accent1"/>
                </a:solidFill>
              </a:rPr>
              <a:t> Liste / </a:t>
            </a:r>
            <a:r>
              <a:rPr lang="fr-CH" sz="2400" b="1" dirty="0" err="1">
                <a:solidFill>
                  <a:schemeClr val="accent1"/>
                </a:solidFill>
              </a:rPr>
              <a:t>Aufgabe</a:t>
            </a:r>
            <a:r>
              <a:rPr lang="fr-CH" sz="2400" b="1" dirty="0">
                <a:solidFill>
                  <a:schemeClr val="accent1"/>
                </a:solidFill>
              </a:rPr>
              <a:t> 7.</a:t>
            </a:r>
            <a:endParaRPr lang="fr-FR" sz="24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75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F0B9784-1353-F741-92AA-CFC60F9C1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535" y="527423"/>
            <a:ext cx="6985000" cy="558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FA83BEA-EC21-964C-A46F-EB4C7433F2A8}"/>
              </a:ext>
            </a:extLst>
          </p:cNvPr>
          <p:cNvSpPr txBox="1"/>
          <p:nvPr/>
        </p:nvSpPr>
        <p:spPr>
          <a:xfrm>
            <a:off x="592901" y="944518"/>
            <a:ext cx="355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2b)</a:t>
            </a:r>
          </a:p>
          <a:p>
            <a:endParaRPr lang="fr-FR" sz="2400" dirty="0">
              <a:solidFill>
                <a:schemeClr val="accent1"/>
              </a:solidFill>
            </a:endParaRPr>
          </a:p>
          <a:p>
            <a:r>
              <a:rPr lang="fr-FR" sz="2400" dirty="0">
                <a:solidFill>
                  <a:schemeClr val="accent1"/>
                </a:solidFill>
              </a:rPr>
              <a:t>Deutsch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2810B3F-E02B-5A46-9C04-31131707ED12}"/>
              </a:ext>
            </a:extLst>
          </p:cNvPr>
          <p:cNvSpPr txBox="1"/>
          <p:nvPr/>
        </p:nvSpPr>
        <p:spPr>
          <a:xfrm>
            <a:off x="592901" y="3093784"/>
            <a:ext cx="35509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2c)</a:t>
            </a:r>
          </a:p>
          <a:p>
            <a:endParaRPr lang="fr-FR" sz="2400" dirty="0"/>
          </a:p>
          <a:p>
            <a:r>
              <a:rPr lang="fr-FR" sz="2400" dirty="0">
                <a:solidFill>
                  <a:schemeClr val="accent1"/>
                </a:solidFill>
              </a:rPr>
              <a:t>1d</a:t>
            </a:r>
          </a:p>
          <a:p>
            <a:r>
              <a:rPr lang="fr-FR" sz="2400" dirty="0">
                <a:solidFill>
                  <a:schemeClr val="accent1"/>
                </a:solidFill>
              </a:rPr>
              <a:t>2a</a:t>
            </a:r>
          </a:p>
          <a:p>
            <a:r>
              <a:rPr lang="fr-FR" sz="2400" dirty="0">
                <a:solidFill>
                  <a:schemeClr val="accent1"/>
                </a:solidFill>
              </a:rPr>
              <a:t>3e</a:t>
            </a:r>
          </a:p>
          <a:p>
            <a:r>
              <a:rPr lang="fr-FR" sz="2400" dirty="0">
                <a:solidFill>
                  <a:schemeClr val="accent1"/>
                </a:solidFill>
              </a:rPr>
              <a:t>4c</a:t>
            </a:r>
          </a:p>
          <a:p>
            <a:r>
              <a:rPr lang="fr-FR" sz="2400" dirty="0">
                <a:solidFill>
                  <a:schemeClr val="accent1"/>
                </a:solidFill>
              </a:rPr>
              <a:t>5b</a:t>
            </a:r>
          </a:p>
        </p:txBody>
      </p:sp>
      <p:pic>
        <p:nvPicPr>
          <p:cNvPr id="5" name="gk9_KB_Track_01.03_K01_A2b_c" descr="gk9_KB_Track_01.03_K01_A2b_c">
            <a:hlinkClick r:id="" action="ppaction://media"/>
            <a:extLst>
              <a:ext uri="{FF2B5EF4-FFF2-40B4-BE49-F238E27FC236}">
                <a16:creationId xmlns:a16="http://schemas.microsoft.com/office/drawing/2014/main" id="{2007E0D4-8BB4-F54F-A9B6-925E8AA14B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3213" y="25086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5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BD7FE49-51C9-3D4C-B5D9-F555F4DBF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791" y="535739"/>
            <a:ext cx="8031919" cy="215933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DD1861C-BA7C-7F42-A47A-BB3F019EDF7F}"/>
              </a:ext>
            </a:extLst>
          </p:cNvPr>
          <p:cNvSpPr txBox="1"/>
          <p:nvPr/>
        </p:nvSpPr>
        <p:spPr>
          <a:xfrm>
            <a:off x="432479" y="2475492"/>
            <a:ext cx="624103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3a)</a:t>
            </a:r>
          </a:p>
          <a:p>
            <a:r>
              <a:rPr lang="fr-FR" sz="2400" dirty="0">
                <a:solidFill>
                  <a:schemeClr val="accent1"/>
                </a:solidFill>
              </a:rPr>
              <a:t>1.</a:t>
            </a:r>
            <a:endParaRPr lang="fr-FR" sz="2400" dirty="0">
              <a:solidFill>
                <a:srgbClr val="0070C0"/>
              </a:solidFill>
            </a:endParaRPr>
          </a:p>
          <a:p>
            <a:r>
              <a:rPr lang="fr-FR" sz="2400" dirty="0">
                <a:solidFill>
                  <a:schemeClr val="accent1"/>
                </a:solidFill>
              </a:rPr>
              <a:t>Name: Marc</a:t>
            </a:r>
          </a:p>
          <a:p>
            <a:r>
              <a:rPr lang="fr-FR" sz="2400" dirty="0">
                <a:solidFill>
                  <a:schemeClr val="accent1"/>
                </a:solidFill>
              </a:rPr>
              <a:t>Alter: 13</a:t>
            </a:r>
          </a:p>
          <a:p>
            <a:r>
              <a:rPr lang="fr-FR" sz="2400" dirty="0">
                <a:solidFill>
                  <a:schemeClr val="accent1"/>
                </a:solidFill>
              </a:rPr>
              <a:t>Hobby: </a:t>
            </a:r>
            <a:r>
              <a:rPr lang="fr-FR" sz="2400" dirty="0" err="1">
                <a:solidFill>
                  <a:schemeClr val="accent1"/>
                </a:solidFill>
              </a:rPr>
              <a:t>Musik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hören</a:t>
            </a:r>
            <a:r>
              <a:rPr lang="fr-FR" sz="2400" dirty="0">
                <a:solidFill>
                  <a:schemeClr val="accent1"/>
                </a:solidFill>
              </a:rPr>
              <a:t> (Hip-Hop)</a:t>
            </a:r>
          </a:p>
          <a:p>
            <a:endParaRPr lang="fr-FR" sz="2400" dirty="0">
              <a:solidFill>
                <a:schemeClr val="accent1"/>
              </a:solidFill>
            </a:endParaRPr>
          </a:p>
          <a:p>
            <a:r>
              <a:rPr lang="fr-FR" sz="2400" dirty="0">
                <a:solidFill>
                  <a:schemeClr val="accent1"/>
                </a:solidFill>
              </a:rPr>
              <a:t>3.</a:t>
            </a:r>
            <a:endParaRPr lang="fr-FR" sz="2400" dirty="0">
              <a:solidFill>
                <a:srgbClr val="0070C0"/>
              </a:solidFill>
            </a:endParaRPr>
          </a:p>
          <a:p>
            <a:r>
              <a:rPr lang="fr-FR" sz="2400" dirty="0">
                <a:solidFill>
                  <a:schemeClr val="accent1"/>
                </a:solidFill>
              </a:rPr>
              <a:t>Name: </a:t>
            </a:r>
            <a:r>
              <a:rPr lang="fr-FR" sz="2400" dirty="0" err="1">
                <a:solidFill>
                  <a:schemeClr val="accent1"/>
                </a:solidFill>
              </a:rPr>
              <a:t>Aylin</a:t>
            </a:r>
            <a:endParaRPr lang="fr-FR" sz="2400" dirty="0">
              <a:solidFill>
                <a:schemeClr val="accent1"/>
              </a:solidFill>
            </a:endParaRPr>
          </a:p>
          <a:p>
            <a:r>
              <a:rPr lang="fr-FR" sz="2400" dirty="0">
                <a:solidFill>
                  <a:schemeClr val="accent1"/>
                </a:solidFill>
              </a:rPr>
              <a:t>Alter: 13 (</a:t>
            </a:r>
            <a:r>
              <a:rPr lang="fr-FR" sz="2400" dirty="0" err="1">
                <a:solidFill>
                  <a:schemeClr val="accent1"/>
                </a:solidFill>
              </a:rPr>
              <a:t>morgen</a:t>
            </a:r>
            <a:r>
              <a:rPr lang="fr-FR" sz="2400" dirty="0">
                <a:solidFill>
                  <a:schemeClr val="accent1"/>
                </a:solidFill>
              </a:rPr>
              <a:t> 14)</a:t>
            </a:r>
          </a:p>
          <a:p>
            <a:r>
              <a:rPr lang="fr-FR" sz="2400" dirty="0">
                <a:solidFill>
                  <a:schemeClr val="accent1"/>
                </a:solidFill>
              </a:rPr>
              <a:t>Hobbys: </a:t>
            </a:r>
            <a:r>
              <a:rPr lang="fr-FR" sz="2400" dirty="0" err="1">
                <a:solidFill>
                  <a:schemeClr val="accent1"/>
                </a:solidFill>
              </a:rPr>
              <a:t>Sprachen</a:t>
            </a:r>
            <a:r>
              <a:rPr lang="fr-FR" sz="2400" dirty="0">
                <a:solidFill>
                  <a:schemeClr val="accent1"/>
                </a:solidFill>
              </a:rPr>
              <a:t> (</a:t>
            </a:r>
            <a:r>
              <a:rPr lang="fr-FR" sz="2400" dirty="0" err="1">
                <a:solidFill>
                  <a:schemeClr val="accent1"/>
                </a:solidFill>
              </a:rPr>
              <a:t>Französisch</a:t>
            </a:r>
            <a:r>
              <a:rPr lang="fr-FR" sz="2400" dirty="0">
                <a:solidFill>
                  <a:schemeClr val="accent1"/>
                </a:solidFill>
              </a:rPr>
              <a:t>, </a:t>
            </a:r>
            <a:r>
              <a:rPr lang="fr-FR" sz="2400" dirty="0" err="1">
                <a:solidFill>
                  <a:schemeClr val="accent1"/>
                </a:solidFill>
              </a:rPr>
              <a:t>Englisch</a:t>
            </a:r>
            <a:r>
              <a:rPr lang="fr-FR" sz="2400" dirty="0">
                <a:solidFill>
                  <a:schemeClr val="accent1"/>
                </a:solidFill>
              </a:rPr>
              <a:t>, Deutsch)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404EFC6-5685-F64B-8EC6-999636B60363}"/>
              </a:ext>
            </a:extLst>
          </p:cNvPr>
          <p:cNvSpPr txBox="1"/>
          <p:nvPr/>
        </p:nvSpPr>
        <p:spPr>
          <a:xfrm>
            <a:off x="6673516" y="2475492"/>
            <a:ext cx="62410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1"/>
                </a:solidFill>
              </a:rPr>
              <a:t>2.</a:t>
            </a:r>
            <a:endParaRPr lang="fr-FR" sz="2400" dirty="0"/>
          </a:p>
          <a:p>
            <a:r>
              <a:rPr lang="fr-FR" sz="2400" dirty="0">
                <a:solidFill>
                  <a:schemeClr val="accent1"/>
                </a:solidFill>
              </a:rPr>
              <a:t>Name: Lisa</a:t>
            </a:r>
          </a:p>
          <a:p>
            <a:r>
              <a:rPr lang="fr-FR" sz="2400" dirty="0">
                <a:solidFill>
                  <a:schemeClr val="accent1"/>
                </a:solidFill>
              </a:rPr>
              <a:t>Alter: 13</a:t>
            </a:r>
          </a:p>
          <a:p>
            <a:r>
              <a:rPr lang="fr-FR" sz="2400" dirty="0" err="1">
                <a:solidFill>
                  <a:schemeClr val="accent1"/>
                </a:solidFill>
              </a:rPr>
              <a:t>Wohnort</a:t>
            </a:r>
            <a:r>
              <a:rPr lang="fr-FR" sz="2400" dirty="0">
                <a:solidFill>
                  <a:schemeClr val="accent1"/>
                </a:solidFill>
              </a:rPr>
              <a:t>: Genf</a:t>
            </a:r>
          </a:p>
          <a:p>
            <a:r>
              <a:rPr lang="fr-FR" sz="2400" dirty="0" err="1">
                <a:solidFill>
                  <a:schemeClr val="accent1"/>
                </a:solidFill>
              </a:rPr>
              <a:t>Lieblingsfach</a:t>
            </a:r>
            <a:r>
              <a:rPr lang="fr-FR" sz="2400" dirty="0">
                <a:solidFill>
                  <a:schemeClr val="accent1"/>
                </a:solidFill>
              </a:rPr>
              <a:t>: Sport</a:t>
            </a:r>
          </a:p>
          <a:p>
            <a:endParaRPr lang="fr-FR" sz="2400" dirty="0">
              <a:solidFill>
                <a:schemeClr val="accent1"/>
              </a:solidFill>
            </a:endParaRPr>
          </a:p>
          <a:p>
            <a:r>
              <a:rPr lang="fr-FR" sz="2400" dirty="0">
                <a:solidFill>
                  <a:schemeClr val="accent1"/>
                </a:solidFill>
              </a:rPr>
              <a:t>4.</a:t>
            </a:r>
          </a:p>
          <a:p>
            <a:r>
              <a:rPr lang="fr-FR" sz="2400" dirty="0">
                <a:solidFill>
                  <a:schemeClr val="accent1"/>
                </a:solidFill>
              </a:rPr>
              <a:t>Name: Marie</a:t>
            </a:r>
          </a:p>
          <a:p>
            <a:r>
              <a:rPr lang="fr-FR" sz="2400" dirty="0">
                <a:solidFill>
                  <a:schemeClr val="accent1"/>
                </a:solidFill>
              </a:rPr>
              <a:t>Alter: 13 </a:t>
            </a:r>
          </a:p>
          <a:p>
            <a:r>
              <a:rPr lang="fr-FR" sz="2400" dirty="0" err="1">
                <a:solidFill>
                  <a:schemeClr val="accent1"/>
                </a:solidFill>
              </a:rPr>
              <a:t>Haustier</a:t>
            </a:r>
            <a:r>
              <a:rPr lang="fr-FR" sz="2400" dirty="0">
                <a:solidFill>
                  <a:schemeClr val="accent1"/>
                </a:solidFill>
              </a:rPr>
              <a:t>: </a:t>
            </a:r>
            <a:r>
              <a:rPr lang="fr-FR" sz="2400" dirty="0" err="1">
                <a:solidFill>
                  <a:schemeClr val="accent1"/>
                </a:solidFill>
              </a:rPr>
              <a:t>Hund</a:t>
            </a:r>
            <a:r>
              <a:rPr lang="fr-FR" sz="2400" dirty="0">
                <a:solidFill>
                  <a:schemeClr val="accent1"/>
                </a:solidFill>
              </a:rPr>
              <a:t> Rudi</a:t>
            </a:r>
          </a:p>
        </p:txBody>
      </p:sp>
      <p:pic>
        <p:nvPicPr>
          <p:cNvPr id="5" name="gk9_KB_Track_01.04_K01_A3a_b" descr="gk9_KB_Track_01.04_K01_A3a_b">
            <a:hlinkClick r:id="" action="ppaction://media"/>
            <a:extLst>
              <a:ext uri="{FF2B5EF4-FFF2-40B4-BE49-F238E27FC236}">
                <a16:creationId xmlns:a16="http://schemas.microsoft.com/office/drawing/2014/main" id="{A53C5199-88B4-7E4B-98FE-EA5926BB1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9600" y="17606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6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63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81C1799-0E58-724C-A807-5EED935F6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21" y="1299254"/>
            <a:ext cx="8650705" cy="415663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FA661D5-320C-5E41-A04C-86BC86FC3A0D}"/>
              </a:ext>
            </a:extLst>
          </p:cNvPr>
          <p:cNvSpPr txBox="1"/>
          <p:nvPr/>
        </p:nvSpPr>
        <p:spPr>
          <a:xfrm>
            <a:off x="7972270" y="1072854"/>
            <a:ext cx="355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5a)</a:t>
            </a:r>
          </a:p>
          <a:p>
            <a:endParaRPr lang="fr-FR" sz="2400" dirty="0">
              <a:solidFill>
                <a:schemeClr val="accent1"/>
              </a:solidFill>
            </a:endParaRPr>
          </a:p>
          <a:p>
            <a:r>
              <a:rPr lang="fr-FR" sz="2400" dirty="0">
                <a:solidFill>
                  <a:schemeClr val="accent1"/>
                </a:solidFill>
              </a:rPr>
              <a:t>Andreas </a:t>
            </a:r>
            <a:r>
              <a:rPr lang="fr-FR" sz="2400" dirty="0" err="1">
                <a:solidFill>
                  <a:schemeClr val="accent1"/>
                </a:solidFill>
              </a:rPr>
              <a:t>Bourani</a:t>
            </a:r>
            <a:endParaRPr lang="fr-FR" sz="2400" dirty="0">
              <a:solidFill>
                <a:schemeClr val="accent1"/>
              </a:solidFill>
            </a:endParaRPr>
          </a:p>
        </p:txBody>
      </p:sp>
      <p:pic>
        <p:nvPicPr>
          <p:cNvPr id="4" name="gk9_KB_Track_01.05_K01_A5a" descr="gk9_KB_Track_01.05_K01_A5a">
            <a:hlinkClick r:id="" action="ppaction://media"/>
            <a:extLst>
              <a:ext uri="{FF2B5EF4-FFF2-40B4-BE49-F238E27FC236}">
                <a16:creationId xmlns:a16="http://schemas.microsoft.com/office/drawing/2014/main" id="{6D116073-7B9D-7145-B4CA-85151CAB13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4874" y="50494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1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02B6960-FDE0-4D4D-854D-1BB16C904511}"/>
              </a:ext>
            </a:extLst>
          </p:cNvPr>
          <p:cNvSpPr txBox="1"/>
          <p:nvPr/>
        </p:nvSpPr>
        <p:spPr>
          <a:xfrm>
            <a:off x="2083131" y="3416729"/>
            <a:ext cx="78709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5b)</a:t>
            </a:r>
          </a:p>
          <a:p>
            <a:endParaRPr lang="fr-FR" sz="2400" dirty="0">
              <a:solidFill>
                <a:schemeClr val="accent1"/>
              </a:solidFill>
            </a:endParaRPr>
          </a:p>
          <a:p>
            <a:pPr algn="just"/>
            <a:r>
              <a:rPr lang="fr-FR" sz="2400" dirty="0" err="1">
                <a:solidFill>
                  <a:schemeClr val="accent1"/>
                </a:solidFill>
              </a:rPr>
              <a:t>Das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ist</a:t>
            </a:r>
            <a:r>
              <a:rPr lang="fr-FR" sz="2400" dirty="0">
                <a:solidFill>
                  <a:schemeClr val="accent1"/>
                </a:solidFill>
              </a:rPr>
              <a:t> der </a:t>
            </a:r>
            <a:r>
              <a:rPr lang="fr-FR" sz="2400" dirty="0" err="1">
                <a:solidFill>
                  <a:schemeClr val="accent1"/>
                </a:solidFill>
              </a:rPr>
              <a:t>Sänger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Baschi</a:t>
            </a:r>
            <a:r>
              <a:rPr lang="fr-FR" sz="2400" dirty="0">
                <a:solidFill>
                  <a:schemeClr val="accent1"/>
                </a:solidFill>
              </a:rPr>
              <a:t>. Er </a:t>
            </a:r>
            <a:r>
              <a:rPr lang="fr-FR" sz="2400" dirty="0" err="1">
                <a:solidFill>
                  <a:schemeClr val="accent1"/>
                </a:solidFill>
              </a:rPr>
              <a:t>kommt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aus</a:t>
            </a:r>
            <a:r>
              <a:rPr lang="fr-FR" sz="2400" dirty="0">
                <a:solidFill>
                  <a:schemeClr val="accent1"/>
                </a:solidFill>
              </a:rPr>
              <a:t> der Schweiz, </a:t>
            </a:r>
            <a:r>
              <a:rPr lang="fr-FR" sz="2400" dirty="0" err="1">
                <a:solidFill>
                  <a:schemeClr val="accent1"/>
                </a:solidFill>
              </a:rPr>
              <a:t>aus</a:t>
            </a:r>
            <a:r>
              <a:rPr lang="fr-FR" sz="2400" dirty="0">
                <a:solidFill>
                  <a:schemeClr val="accent1"/>
                </a:solidFill>
              </a:rPr>
              <a:t> Gelterkinden. Er </a:t>
            </a:r>
            <a:r>
              <a:rPr lang="fr-FR" sz="2400" dirty="0" err="1">
                <a:solidFill>
                  <a:schemeClr val="accent1"/>
                </a:solidFill>
              </a:rPr>
              <a:t>ist</a:t>
            </a:r>
            <a:r>
              <a:rPr lang="fr-FR" sz="2400" dirty="0">
                <a:solidFill>
                  <a:schemeClr val="accent1"/>
                </a:solidFill>
              </a:rPr>
              <a:t> 30 </a:t>
            </a:r>
            <a:r>
              <a:rPr lang="fr-FR" sz="2400" dirty="0" err="1">
                <a:solidFill>
                  <a:schemeClr val="accent1"/>
                </a:solidFill>
              </a:rPr>
              <a:t>Jahre</a:t>
            </a:r>
            <a:r>
              <a:rPr lang="fr-FR" sz="2400" dirty="0">
                <a:solidFill>
                  <a:schemeClr val="accent1"/>
                </a:solidFill>
              </a:rPr>
              <a:t> alt. Er </a:t>
            </a:r>
            <a:r>
              <a:rPr lang="fr-FR" sz="2400" dirty="0" err="1">
                <a:solidFill>
                  <a:schemeClr val="accent1"/>
                </a:solidFill>
              </a:rPr>
              <a:t>hat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keine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Geschwister</a:t>
            </a:r>
            <a:r>
              <a:rPr lang="fr-FR" sz="2400" dirty="0">
                <a:solidFill>
                  <a:schemeClr val="accent1"/>
                </a:solidFill>
              </a:rPr>
              <a:t>. Sein Hobby </a:t>
            </a:r>
            <a:r>
              <a:rPr lang="fr-FR" sz="2400" dirty="0" err="1">
                <a:solidFill>
                  <a:schemeClr val="accent1"/>
                </a:solidFill>
              </a:rPr>
              <a:t>ist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Musik</a:t>
            </a:r>
            <a:r>
              <a:rPr lang="fr-FR" sz="2400" dirty="0">
                <a:solidFill>
                  <a:schemeClr val="accent1"/>
                </a:solidFill>
              </a:rPr>
              <a:t>. </a:t>
            </a:r>
            <a:r>
              <a:rPr lang="fr-FR" sz="2400" dirty="0" err="1">
                <a:solidFill>
                  <a:schemeClr val="accent1"/>
                </a:solidFill>
              </a:rPr>
              <a:t>Ein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grosser</a:t>
            </a:r>
            <a:r>
              <a:rPr lang="fr-FR" sz="2400" dirty="0">
                <a:solidFill>
                  <a:schemeClr val="accent1"/>
                </a:solidFill>
              </a:rPr>
              <a:t> Hit </a:t>
            </a:r>
            <a:r>
              <a:rPr lang="fr-FR" sz="2400" dirty="0" err="1">
                <a:solidFill>
                  <a:schemeClr val="accent1"/>
                </a:solidFill>
              </a:rPr>
              <a:t>ist</a:t>
            </a:r>
            <a:r>
              <a:rPr lang="fr-FR" sz="2400" dirty="0">
                <a:solidFill>
                  <a:schemeClr val="accent1"/>
                </a:solidFill>
              </a:rPr>
              <a:t> « Oh </a:t>
            </a:r>
            <a:r>
              <a:rPr lang="fr-FR" sz="2400" dirty="0" err="1">
                <a:solidFill>
                  <a:schemeClr val="accent1"/>
                </a:solidFill>
              </a:rPr>
              <a:t>wie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schad</a:t>
            </a:r>
            <a:r>
              <a:rPr lang="fr-FR" sz="2400" dirty="0">
                <a:solidFill>
                  <a:schemeClr val="accent1"/>
                </a:solidFill>
              </a:rPr>
              <a:t> »./Mein </a:t>
            </a:r>
            <a:r>
              <a:rPr lang="fr-FR" sz="2400" dirty="0" err="1">
                <a:solidFill>
                  <a:schemeClr val="accent1"/>
                </a:solidFill>
              </a:rPr>
              <a:t>Lieblingslied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ist</a:t>
            </a:r>
            <a:r>
              <a:rPr lang="fr-FR" sz="2400" dirty="0">
                <a:solidFill>
                  <a:schemeClr val="accent1"/>
                </a:solidFill>
              </a:rPr>
              <a:t> « </a:t>
            </a:r>
            <a:r>
              <a:rPr lang="fr-FR" sz="2400" dirty="0" err="1">
                <a:solidFill>
                  <a:schemeClr val="accent1"/>
                </a:solidFill>
              </a:rPr>
              <a:t>Bring</a:t>
            </a:r>
            <a:r>
              <a:rPr lang="fr-FR" sz="2400" dirty="0">
                <a:solidFill>
                  <a:schemeClr val="accent1"/>
                </a:solidFill>
              </a:rPr>
              <a:t> en </a:t>
            </a:r>
            <a:r>
              <a:rPr lang="fr-FR" sz="2400" dirty="0" err="1">
                <a:solidFill>
                  <a:schemeClr val="accent1"/>
                </a:solidFill>
              </a:rPr>
              <a:t>hei</a:t>
            </a:r>
            <a:r>
              <a:rPr lang="fr-FR" sz="2400" dirty="0">
                <a:solidFill>
                  <a:schemeClr val="accent1"/>
                </a:solidFill>
              </a:rPr>
              <a:t> ». Seine </a:t>
            </a:r>
            <a:r>
              <a:rPr lang="fr-FR" sz="2400" dirty="0" err="1">
                <a:solidFill>
                  <a:schemeClr val="accent1"/>
                </a:solidFill>
              </a:rPr>
              <a:t>Haare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sind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braun</a:t>
            </a:r>
            <a:r>
              <a:rPr lang="fr-FR" sz="2400" dirty="0">
                <a:solidFill>
                  <a:schemeClr val="accent1"/>
                </a:solidFill>
              </a:rPr>
              <a:t>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BA2E87-39A4-C347-AB51-D83723E8B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48" y="399085"/>
            <a:ext cx="7020761" cy="250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8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B3C6699-0573-D74C-9100-62C0252419AA}"/>
              </a:ext>
            </a:extLst>
          </p:cNvPr>
          <p:cNvSpPr txBox="1"/>
          <p:nvPr/>
        </p:nvSpPr>
        <p:spPr>
          <a:xfrm>
            <a:off x="6165800" y="1000624"/>
            <a:ext cx="56572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6a)</a:t>
            </a:r>
          </a:p>
          <a:p>
            <a:endParaRPr lang="fr-FR" sz="2400" dirty="0"/>
          </a:p>
          <a:p>
            <a:r>
              <a:rPr lang="fr-FR" sz="2400" b="1" dirty="0" err="1">
                <a:solidFill>
                  <a:schemeClr val="accent1"/>
                </a:solidFill>
              </a:rPr>
              <a:t>Klassenzimmer</a:t>
            </a:r>
            <a:r>
              <a:rPr lang="fr-FR" sz="2400" dirty="0">
                <a:solidFill>
                  <a:schemeClr val="accent1"/>
                </a:solidFill>
              </a:rPr>
              <a:t>: </a:t>
            </a:r>
            <a:r>
              <a:rPr lang="fr-FR" sz="2400" dirty="0" err="1">
                <a:solidFill>
                  <a:schemeClr val="accent1"/>
                </a:solidFill>
              </a:rPr>
              <a:t>Wo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sitze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ich</a:t>
            </a:r>
            <a:r>
              <a:rPr lang="fr-FR" sz="2400" dirty="0">
                <a:solidFill>
                  <a:schemeClr val="accent1"/>
                </a:solidFill>
              </a:rPr>
              <a:t>?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Lehrer</a:t>
            </a:r>
            <a:r>
              <a:rPr lang="fr-FR" sz="2400" dirty="0">
                <a:solidFill>
                  <a:schemeClr val="accent1"/>
                </a:solidFill>
              </a:rPr>
              <a:t>: </a:t>
            </a:r>
            <a:r>
              <a:rPr lang="fr-FR" sz="2400" dirty="0" err="1">
                <a:solidFill>
                  <a:schemeClr val="accent1"/>
                </a:solidFill>
              </a:rPr>
              <a:t>Wer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ist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mein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Klassenlehrer</a:t>
            </a:r>
            <a:r>
              <a:rPr lang="fr-FR" sz="2400" dirty="0">
                <a:solidFill>
                  <a:schemeClr val="accent1"/>
                </a:solidFill>
              </a:rPr>
              <a:t>? / </a:t>
            </a:r>
            <a:r>
              <a:rPr lang="fr-FR" sz="2400" dirty="0" err="1">
                <a:solidFill>
                  <a:schemeClr val="accent1"/>
                </a:solidFill>
              </a:rPr>
              <a:t>Ist</a:t>
            </a:r>
            <a:r>
              <a:rPr lang="fr-FR" sz="2400" dirty="0">
                <a:solidFill>
                  <a:schemeClr val="accent1"/>
                </a:solidFill>
              </a:rPr>
              <a:t>	 Frau Kuhn </a:t>
            </a:r>
            <a:r>
              <a:rPr lang="fr-FR" sz="2400" dirty="0" err="1">
                <a:solidFill>
                  <a:schemeClr val="accent1"/>
                </a:solidFill>
              </a:rPr>
              <a:t>nett</a:t>
            </a:r>
            <a:r>
              <a:rPr lang="fr-FR" sz="2400" dirty="0">
                <a:solidFill>
                  <a:schemeClr val="accent1"/>
                </a:solidFill>
              </a:rPr>
              <a:t>?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Unterrichtszeiten</a:t>
            </a:r>
            <a:r>
              <a:rPr lang="fr-FR" sz="2400" dirty="0">
                <a:solidFill>
                  <a:schemeClr val="accent1"/>
                </a:solidFill>
              </a:rPr>
              <a:t>: </a:t>
            </a:r>
            <a:r>
              <a:rPr lang="fr-FR" sz="2400" dirty="0" err="1">
                <a:solidFill>
                  <a:schemeClr val="accent1"/>
                </a:solidFill>
              </a:rPr>
              <a:t>Wie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ist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mein</a:t>
            </a:r>
            <a:r>
              <a:rPr lang="fr-FR" sz="2400" dirty="0">
                <a:solidFill>
                  <a:schemeClr val="accent1"/>
                </a:solidFill>
              </a:rPr>
              <a:t>		</a:t>
            </a:r>
            <a:r>
              <a:rPr lang="fr-FR" sz="2400" dirty="0" err="1">
                <a:solidFill>
                  <a:schemeClr val="accent1"/>
                </a:solidFill>
              </a:rPr>
              <a:t>Stundenplan</a:t>
            </a:r>
            <a:r>
              <a:rPr lang="fr-FR" sz="2400" dirty="0">
                <a:solidFill>
                  <a:schemeClr val="accent1"/>
                </a:solidFill>
              </a:rPr>
              <a:t>? / </a:t>
            </a:r>
            <a:r>
              <a:rPr lang="fr-FR" sz="2400" dirty="0" err="1">
                <a:solidFill>
                  <a:schemeClr val="accent1"/>
                </a:solidFill>
              </a:rPr>
              <a:t>Wann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ist</a:t>
            </a:r>
            <a:r>
              <a:rPr lang="fr-FR" sz="2400" dirty="0">
                <a:solidFill>
                  <a:schemeClr val="accent1"/>
                </a:solidFill>
              </a:rPr>
              <a:t> Pause?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Lernen</a:t>
            </a:r>
            <a:r>
              <a:rPr lang="fr-FR" sz="2400" dirty="0">
                <a:solidFill>
                  <a:schemeClr val="accent1"/>
                </a:solidFill>
              </a:rPr>
              <a:t>: </a:t>
            </a:r>
            <a:r>
              <a:rPr lang="fr-FR" sz="2400" dirty="0" err="1">
                <a:solidFill>
                  <a:schemeClr val="accent1"/>
                </a:solidFill>
              </a:rPr>
              <a:t>Muss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ich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viel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üben</a:t>
            </a:r>
            <a:r>
              <a:rPr lang="fr-FR" sz="2400" dirty="0">
                <a:solidFill>
                  <a:schemeClr val="accent1"/>
                </a:solidFill>
              </a:rPr>
              <a:t>? / </a:t>
            </a:r>
            <a:r>
              <a:rPr lang="fr-FR" sz="2400" dirty="0" err="1">
                <a:solidFill>
                  <a:schemeClr val="accent1"/>
                </a:solidFill>
              </a:rPr>
              <a:t>Ist</a:t>
            </a:r>
            <a:r>
              <a:rPr lang="fr-FR" sz="2400" dirty="0">
                <a:solidFill>
                  <a:schemeClr val="accent1"/>
                </a:solidFill>
              </a:rPr>
              <a:t> der	 </a:t>
            </a:r>
            <a:r>
              <a:rPr lang="fr-FR" sz="2400" dirty="0" err="1">
                <a:solidFill>
                  <a:schemeClr val="accent1"/>
                </a:solidFill>
              </a:rPr>
              <a:t>Unterricht</a:t>
            </a:r>
            <a:r>
              <a:rPr lang="fr-FR" sz="2400" dirty="0">
                <a:solidFill>
                  <a:schemeClr val="accent1"/>
                </a:solidFill>
              </a:rPr>
              <a:t> …?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Räume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b="1" dirty="0">
                <a:solidFill>
                  <a:schemeClr val="accent1"/>
                </a:solidFill>
              </a:rPr>
              <a:t>in der </a:t>
            </a:r>
            <a:r>
              <a:rPr lang="fr-FR" sz="2400" b="1" dirty="0" err="1">
                <a:solidFill>
                  <a:schemeClr val="accent1"/>
                </a:solidFill>
              </a:rPr>
              <a:t>Schule</a:t>
            </a:r>
            <a:r>
              <a:rPr lang="fr-FR" sz="2400" dirty="0">
                <a:solidFill>
                  <a:schemeClr val="accent1"/>
                </a:solidFill>
              </a:rPr>
              <a:t>: </a:t>
            </a:r>
            <a:r>
              <a:rPr lang="fr-FR" sz="2400" dirty="0" err="1">
                <a:solidFill>
                  <a:schemeClr val="accent1"/>
                </a:solidFill>
              </a:rPr>
              <a:t>Wo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ist</a:t>
            </a:r>
            <a:r>
              <a:rPr lang="fr-FR" sz="2400" dirty="0">
                <a:solidFill>
                  <a:schemeClr val="accent1"/>
                </a:solidFill>
              </a:rPr>
              <a:t> die Toilette? /	</a:t>
            </a:r>
            <a:r>
              <a:rPr lang="fr-FR" sz="2400" dirty="0" err="1">
                <a:solidFill>
                  <a:schemeClr val="accent1"/>
                </a:solidFill>
              </a:rPr>
              <a:t>Gibt</a:t>
            </a:r>
            <a:r>
              <a:rPr lang="fr-FR" sz="2400" dirty="0">
                <a:solidFill>
                  <a:schemeClr val="accent1"/>
                </a:solidFill>
              </a:rPr>
              <a:t> es </a:t>
            </a:r>
            <a:r>
              <a:rPr lang="fr-FR" sz="2400" dirty="0" err="1">
                <a:solidFill>
                  <a:schemeClr val="accent1"/>
                </a:solidFill>
              </a:rPr>
              <a:t>einen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Sportplatz</a:t>
            </a:r>
            <a:r>
              <a:rPr lang="fr-FR" sz="2400" dirty="0">
                <a:solidFill>
                  <a:schemeClr val="accent1"/>
                </a:solidFill>
              </a:rPr>
              <a:t>? / </a:t>
            </a:r>
            <a:r>
              <a:rPr lang="fr-FR" sz="2400" dirty="0" err="1">
                <a:solidFill>
                  <a:schemeClr val="accent1"/>
                </a:solidFill>
              </a:rPr>
              <a:t>Wo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ist</a:t>
            </a:r>
            <a:r>
              <a:rPr lang="fr-FR" sz="2400" dirty="0">
                <a:solidFill>
                  <a:schemeClr val="accent1"/>
                </a:solidFill>
              </a:rPr>
              <a:t>	der </a:t>
            </a:r>
            <a:r>
              <a:rPr lang="fr-FR" sz="2400" dirty="0" err="1">
                <a:solidFill>
                  <a:schemeClr val="accent1"/>
                </a:solidFill>
              </a:rPr>
              <a:t>Bioraum</a:t>
            </a:r>
            <a:r>
              <a:rPr lang="fr-FR" sz="2400" dirty="0">
                <a:solidFill>
                  <a:schemeClr val="accent1"/>
                </a:solidFill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4367E8-8E9D-1E45-96DB-AD715DDB0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18" y="1000624"/>
            <a:ext cx="50673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6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8BA343E-5A80-FC49-9D3B-AB19B6264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118" y="513014"/>
            <a:ext cx="7162749" cy="187726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D311914-D968-C442-A0DE-5ADAFC391C5F}"/>
              </a:ext>
            </a:extLst>
          </p:cNvPr>
          <p:cNvSpPr txBox="1"/>
          <p:nvPr/>
        </p:nvSpPr>
        <p:spPr>
          <a:xfrm>
            <a:off x="4042444" y="2727158"/>
            <a:ext cx="72030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6b)</a:t>
            </a:r>
          </a:p>
          <a:p>
            <a:endParaRPr lang="fr-FR" sz="2400" dirty="0"/>
          </a:p>
          <a:p>
            <a:r>
              <a:rPr lang="fr-FR" sz="2400" dirty="0" err="1">
                <a:solidFill>
                  <a:schemeClr val="accent1"/>
                </a:solidFill>
              </a:rPr>
              <a:t>Wie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viele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Schüler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sind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wir</a:t>
            </a:r>
            <a:r>
              <a:rPr lang="fr-FR" sz="2400" dirty="0">
                <a:solidFill>
                  <a:schemeClr val="accent1"/>
                </a:solidFill>
              </a:rPr>
              <a:t>?</a:t>
            </a:r>
          </a:p>
          <a:p>
            <a:r>
              <a:rPr lang="fr-FR" sz="2400" dirty="0" err="1">
                <a:solidFill>
                  <a:schemeClr val="accent1"/>
                </a:solidFill>
              </a:rPr>
              <a:t>Wie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sind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meine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Mitschüler</a:t>
            </a:r>
            <a:r>
              <a:rPr lang="fr-FR" sz="2400" dirty="0">
                <a:solidFill>
                  <a:schemeClr val="accent1"/>
                </a:solidFill>
              </a:rPr>
              <a:t>?</a:t>
            </a:r>
          </a:p>
          <a:p>
            <a:r>
              <a:rPr lang="fr-FR" sz="2400" dirty="0" err="1">
                <a:solidFill>
                  <a:schemeClr val="accent1"/>
                </a:solidFill>
              </a:rPr>
              <a:t>Muss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ich</a:t>
            </a:r>
            <a:r>
              <a:rPr lang="fr-FR" sz="2400" dirty="0">
                <a:solidFill>
                  <a:schemeClr val="accent1"/>
                </a:solidFill>
              </a:rPr>
              <a:t> mit Sport </a:t>
            </a:r>
            <a:r>
              <a:rPr lang="fr-FR" sz="2400" dirty="0" err="1">
                <a:solidFill>
                  <a:schemeClr val="accent1"/>
                </a:solidFill>
              </a:rPr>
              <a:t>aufhören</a:t>
            </a:r>
            <a:r>
              <a:rPr lang="fr-FR" sz="2400" dirty="0">
                <a:solidFill>
                  <a:schemeClr val="accent1"/>
                </a:solidFill>
              </a:rPr>
              <a:t>?</a:t>
            </a:r>
          </a:p>
          <a:p>
            <a:r>
              <a:rPr lang="fr-FR" sz="2400" dirty="0" err="1">
                <a:solidFill>
                  <a:schemeClr val="accent1"/>
                </a:solidFill>
              </a:rPr>
              <a:t>Was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machen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wir</a:t>
            </a:r>
            <a:r>
              <a:rPr lang="fr-FR" sz="2400" dirty="0">
                <a:solidFill>
                  <a:schemeClr val="accent1"/>
                </a:solidFill>
              </a:rPr>
              <a:t> in…?</a:t>
            </a:r>
          </a:p>
          <a:p>
            <a:r>
              <a:rPr lang="fr-FR" sz="2400" dirty="0">
                <a:solidFill>
                  <a:schemeClr val="accent1"/>
                </a:solidFill>
              </a:rPr>
              <a:t>Sind die Lehrer </a:t>
            </a:r>
            <a:r>
              <a:rPr lang="fr-FR" sz="2400" dirty="0" err="1">
                <a:solidFill>
                  <a:schemeClr val="accent1"/>
                </a:solidFill>
              </a:rPr>
              <a:t>sympathisch</a:t>
            </a:r>
            <a:r>
              <a:rPr lang="fr-FR" sz="2400" dirty="0">
                <a:solidFill>
                  <a:schemeClr val="accent1"/>
                </a:solidFill>
              </a:rPr>
              <a:t>?</a:t>
            </a:r>
          </a:p>
          <a:p>
            <a:r>
              <a:rPr lang="fr-FR" sz="2400" dirty="0" err="1">
                <a:solidFill>
                  <a:schemeClr val="accent1"/>
                </a:solidFill>
              </a:rPr>
              <a:t>Wo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ist</a:t>
            </a:r>
            <a:r>
              <a:rPr lang="fr-FR" sz="2400" dirty="0">
                <a:solidFill>
                  <a:schemeClr val="accent1"/>
                </a:solidFill>
              </a:rPr>
              <a:t> die </a:t>
            </a:r>
            <a:r>
              <a:rPr lang="fr-FR" sz="2400" dirty="0" err="1">
                <a:solidFill>
                  <a:schemeClr val="accent1"/>
                </a:solidFill>
              </a:rPr>
              <a:t>Bibliothek</a:t>
            </a:r>
            <a:r>
              <a:rPr lang="fr-FR" sz="2400" dirty="0">
                <a:solidFill>
                  <a:schemeClr val="accent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942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CD9957A-2D30-6647-84D9-4AE7E921D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294" y="295441"/>
            <a:ext cx="7355306" cy="373602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4D309BA-307E-5F42-AB71-8ADD6C2AE21B}"/>
              </a:ext>
            </a:extLst>
          </p:cNvPr>
          <p:cNvSpPr txBox="1"/>
          <p:nvPr/>
        </p:nvSpPr>
        <p:spPr>
          <a:xfrm>
            <a:off x="1844185" y="4152998"/>
            <a:ext cx="35509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/>
              <a:t>7a)</a:t>
            </a:r>
          </a:p>
          <a:p>
            <a:endParaRPr lang="fr-FR" sz="2200" dirty="0"/>
          </a:p>
          <a:p>
            <a:r>
              <a:rPr lang="fr-FR" sz="2200" dirty="0">
                <a:solidFill>
                  <a:schemeClr val="accent1"/>
                </a:solidFill>
              </a:rPr>
              <a:t>1C</a:t>
            </a:r>
          </a:p>
          <a:p>
            <a:r>
              <a:rPr lang="fr-FR" sz="2200" dirty="0">
                <a:solidFill>
                  <a:schemeClr val="accent1"/>
                </a:solidFill>
              </a:rPr>
              <a:t>2B</a:t>
            </a:r>
          </a:p>
          <a:p>
            <a:r>
              <a:rPr lang="fr-FR" sz="2200" dirty="0">
                <a:solidFill>
                  <a:schemeClr val="accent1"/>
                </a:solidFill>
              </a:rPr>
              <a:t>3D</a:t>
            </a:r>
          </a:p>
          <a:p>
            <a:r>
              <a:rPr lang="fr-FR" sz="2200" dirty="0">
                <a:solidFill>
                  <a:schemeClr val="accent1"/>
                </a:solidFill>
              </a:rPr>
              <a:t>4A</a:t>
            </a:r>
          </a:p>
          <a:p>
            <a:r>
              <a:rPr lang="fr-FR" sz="2200" dirty="0">
                <a:solidFill>
                  <a:schemeClr val="accent1"/>
                </a:solidFill>
              </a:rPr>
              <a:t>5E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3EE84BF-1FC3-A54F-9855-7533BD1D25C3}"/>
              </a:ext>
            </a:extLst>
          </p:cNvPr>
          <p:cNvSpPr txBox="1"/>
          <p:nvPr/>
        </p:nvSpPr>
        <p:spPr>
          <a:xfrm>
            <a:off x="6825259" y="4586134"/>
            <a:ext cx="42647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/>
              <a:t>7b)</a:t>
            </a:r>
          </a:p>
          <a:p>
            <a:endParaRPr lang="fr-FR" sz="2200" dirty="0"/>
          </a:p>
          <a:p>
            <a:r>
              <a:rPr lang="fr-FR" sz="2200" dirty="0" err="1">
                <a:solidFill>
                  <a:schemeClr val="accent1"/>
                </a:solidFill>
              </a:rPr>
              <a:t>Wo</a:t>
            </a:r>
            <a:r>
              <a:rPr lang="fr-FR" sz="2200" dirty="0">
                <a:solidFill>
                  <a:schemeClr val="accent1"/>
                </a:solidFill>
              </a:rPr>
              <a:t> </a:t>
            </a:r>
            <a:r>
              <a:rPr lang="fr-FR" sz="2200" dirty="0" err="1">
                <a:solidFill>
                  <a:schemeClr val="accent1"/>
                </a:solidFill>
              </a:rPr>
              <a:t>ist</a:t>
            </a:r>
            <a:r>
              <a:rPr lang="fr-FR" sz="2200" dirty="0">
                <a:solidFill>
                  <a:schemeClr val="accent1"/>
                </a:solidFill>
              </a:rPr>
              <a:t> der </a:t>
            </a:r>
            <a:r>
              <a:rPr lang="fr-FR" sz="2200" dirty="0" err="1">
                <a:solidFill>
                  <a:schemeClr val="accent1"/>
                </a:solidFill>
              </a:rPr>
              <a:t>Bioraum</a:t>
            </a:r>
            <a:r>
              <a:rPr lang="fr-FR" sz="2200" dirty="0">
                <a:solidFill>
                  <a:schemeClr val="accent1"/>
                </a:solidFill>
              </a:rPr>
              <a:t> (</a:t>
            </a:r>
            <a:r>
              <a:rPr lang="fr-FR" sz="2200" dirty="0" err="1">
                <a:solidFill>
                  <a:schemeClr val="accent1"/>
                </a:solidFill>
              </a:rPr>
              <a:t>Biologieraum</a:t>
            </a:r>
            <a:r>
              <a:rPr lang="fr-FR" sz="2200" dirty="0">
                <a:solidFill>
                  <a:schemeClr val="accent1"/>
                </a:solidFill>
              </a:rPr>
              <a:t>)?</a:t>
            </a:r>
          </a:p>
        </p:txBody>
      </p:sp>
      <p:pic>
        <p:nvPicPr>
          <p:cNvPr id="5" name="gk9_KB_Track_01.06_K01_A7a" descr="gk9_KB_Track_01.06_K01_A7a">
            <a:hlinkClick r:id="" action="ppaction://media"/>
            <a:extLst>
              <a:ext uri="{FF2B5EF4-FFF2-40B4-BE49-F238E27FC236}">
                <a16:creationId xmlns:a16="http://schemas.microsoft.com/office/drawing/2014/main" id="{330F05EA-CBFF-C942-AE07-1F3F9E6A13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7785" y="5847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4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04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91A679C-D987-EF4B-B6F2-D0F281836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19" y="1305073"/>
            <a:ext cx="7788443" cy="38801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41CF46-E767-5248-B48D-19F16DB7919B}"/>
              </a:ext>
            </a:extLst>
          </p:cNvPr>
          <p:cNvSpPr txBox="1"/>
          <p:nvPr/>
        </p:nvSpPr>
        <p:spPr>
          <a:xfrm>
            <a:off x="8548100" y="511677"/>
            <a:ext cx="27763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7c) </a:t>
            </a:r>
            <a:r>
              <a:rPr lang="fr-FR" sz="2400" dirty="0" err="1"/>
              <a:t>Lösungsvorschlag</a:t>
            </a:r>
            <a:endParaRPr lang="fr-FR" sz="2400" dirty="0"/>
          </a:p>
          <a:p>
            <a:endParaRPr lang="fr-FR" sz="2400" dirty="0">
              <a:solidFill>
                <a:schemeClr val="accent1"/>
              </a:solidFill>
            </a:endParaRPr>
          </a:p>
          <a:p>
            <a:pPr algn="just"/>
            <a:r>
              <a:rPr lang="fr-FR" sz="2400" dirty="0">
                <a:solidFill>
                  <a:schemeClr val="accent1"/>
                </a:solidFill>
              </a:rPr>
              <a:t>Jakob </a:t>
            </a:r>
            <a:r>
              <a:rPr lang="fr-FR" sz="2400" dirty="0" err="1">
                <a:solidFill>
                  <a:schemeClr val="accent1"/>
                </a:solidFill>
              </a:rPr>
              <a:t>ist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im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Bett</a:t>
            </a:r>
            <a:r>
              <a:rPr lang="fr-FR" sz="2400" dirty="0">
                <a:solidFill>
                  <a:schemeClr val="accent1"/>
                </a:solidFill>
              </a:rPr>
              <a:t>. Er </a:t>
            </a:r>
            <a:r>
              <a:rPr lang="fr-FR" sz="2400" dirty="0" err="1">
                <a:solidFill>
                  <a:schemeClr val="accent1"/>
                </a:solidFill>
              </a:rPr>
              <a:t>hat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einen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Traum</a:t>
            </a:r>
            <a:r>
              <a:rPr lang="fr-FR" sz="2400" dirty="0">
                <a:solidFill>
                  <a:schemeClr val="accent1"/>
                </a:solidFill>
              </a:rPr>
              <a:t>. Er </a:t>
            </a:r>
            <a:r>
              <a:rPr lang="fr-FR" sz="2400" dirty="0" err="1">
                <a:solidFill>
                  <a:schemeClr val="accent1"/>
                </a:solidFill>
              </a:rPr>
              <a:t>ist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im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Sekretariat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und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möchte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fragen</a:t>
            </a:r>
            <a:r>
              <a:rPr lang="fr-FR" sz="2400" dirty="0">
                <a:solidFill>
                  <a:schemeClr val="accent1"/>
                </a:solidFill>
              </a:rPr>
              <a:t>: « </a:t>
            </a:r>
            <a:r>
              <a:rPr lang="fr-FR" sz="2400" dirty="0" err="1">
                <a:solidFill>
                  <a:schemeClr val="accent1"/>
                </a:solidFill>
              </a:rPr>
              <a:t>Wo</a:t>
            </a:r>
            <a:r>
              <a:rPr lang="fr-FR" sz="2400" dirty="0">
                <a:solidFill>
                  <a:schemeClr val="accent1"/>
                </a:solidFill>
              </a:rPr>
              <a:t> </a:t>
            </a:r>
            <a:r>
              <a:rPr lang="fr-FR" sz="2400" dirty="0" err="1">
                <a:solidFill>
                  <a:schemeClr val="accent1"/>
                </a:solidFill>
              </a:rPr>
              <a:t>ist</a:t>
            </a:r>
            <a:r>
              <a:rPr lang="fr-FR" sz="2400" dirty="0">
                <a:solidFill>
                  <a:schemeClr val="accent1"/>
                </a:solidFill>
              </a:rPr>
              <a:t> der </a:t>
            </a:r>
            <a:r>
              <a:rPr lang="fr-FR" sz="2400" dirty="0" err="1">
                <a:solidFill>
                  <a:schemeClr val="accent1"/>
                </a:solidFill>
              </a:rPr>
              <a:t>Biologieraum</a:t>
            </a:r>
            <a:r>
              <a:rPr lang="fr-FR" sz="2400" dirty="0">
                <a:solidFill>
                  <a:schemeClr val="accent1"/>
                </a:solidFill>
              </a:rPr>
              <a:t>? »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D4C86BC-D6F2-5D41-9B3B-A811D65B9026}"/>
              </a:ext>
            </a:extLst>
          </p:cNvPr>
          <p:cNvSpPr txBox="1"/>
          <p:nvPr/>
        </p:nvSpPr>
        <p:spPr>
          <a:xfrm>
            <a:off x="8548100" y="3846357"/>
            <a:ext cx="31135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7d)</a:t>
            </a:r>
          </a:p>
          <a:p>
            <a:endParaRPr lang="fr-FR" sz="2400" dirty="0"/>
          </a:p>
          <a:p>
            <a:r>
              <a:rPr lang="fr-FR" sz="2400" b="1" dirty="0" err="1">
                <a:solidFill>
                  <a:schemeClr val="accent1"/>
                </a:solidFill>
              </a:rPr>
              <a:t>Turnhalle</a:t>
            </a:r>
            <a:r>
              <a:rPr lang="fr-FR" sz="2400" dirty="0">
                <a:solidFill>
                  <a:schemeClr val="accent1"/>
                </a:solidFill>
              </a:rPr>
              <a:t>: </a:t>
            </a:r>
            <a:r>
              <a:rPr lang="fr-FR" sz="2400" dirty="0" err="1">
                <a:solidFill>
                  <a:schemeClr val="accent1"/>
                </a:solidFill>
              </a:rPr>
              <a:t>Bild</a:t>
            </a:r>
            <a:r>
              <a:rPr lang="fr-FR" sz="2400" dirty="0">
                <a:solidFill>
                  <a:schemeClr val="accent1"/>
                </a:solidFill>
              </a:rPr>
              <a:t> A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Computerraum</a:t>
            </a:r>
            <a:r>
              <a:rPr lang="fr-FR" sz="2400" dirty="0">
                <a:solidFill>
                  <a:schemeClr val="accent1"/>
                </a:solidFill>
              </a:rPr>
              <a:t>: </a:t>
            </a:r>
            <a:r>
              <a:rPr lang="fr-FR" sz="2400" dirty="0" err="1">
                <a:solidFill>
                  <a:schemeClr val="accent1"/>
                </a:solidFill>
              </a:rPr>
              <a:t>Bild</a:t>
            </a:r>
            <a:r>
              <a:rPr lang="fr-FR" sz="2400" dirty="0">
                <a:solidFill>
                  <a:schemeClr val="accent1"/>
                </a:solidFill>
              </a:rPr>
              <a:t> B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Pausenhof</a:t>
            </a:r>
            <a:r>
              <a:rPr lang="fr-FR" sz="2400" dirty="0">
                <a:solidFill>
                  <a:schemeClr val="accent1"/>
                </a:solidFill>
              </a:rPr>
              <a:t>: </a:t>
            </a:r>
            <a:r>
              <a:rPr lang="fr-FR" sz="2400" dirty="0" err="1">
                <a:solidFill>
                  <a:schemeClr val="accent1"/>
                </a:solidFill>
              </a:rPr>
              <a:t>Bild</a:t>
            </a:r>
            <a:r>
              <a:rPr lang="fr-FR" sz="2400" dirty="0">
                <a:solidFill>
                  <a:schemeClr val="accent1"/>
                </a:solidFill>
              </a:rPr>
              <a:t> C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Lehrerzimmer</a:t>
            </a:r>
            <a:r>
              <a:rPr lang="fr-FR" sz="2400" dirty="0">
                <a:solidFill>
                  <a:schemeClr val="accent1"/>
                </a:solidFill>
              </a:rPr>
              <a:t>: </a:t>
            </a:r>
            <a:r>
              <a:rPr lang="fr-FR" sz="2400" dirty="0" err="1">
                <a:solidFill>
                  <a:schemeClr val="accent1"/>
                </a:solidFill>
              </a:rPr>
              <a:t>Bild</a:t>
            </a:r>
            <a:r>
              <a:rPr lang="fr-FR" sz="2400" dirty="0">
                <a:solidFill>
                  <a:schemeClr val="accent1"/>
                </a:solidFill>
              </a:rPr>
              <a:t> D</a:t>
            </a:r>
          </a:p>
          <a:p>
            <a:r>
              <a:rPr lang="fr-FR" sz="2400" b="1" dirty="0" err="1">
                <a:solidFill>
                  <a:schemeClr val="accent1"/>
                </a:solidFill>
              </a:rPr>
              <a:t>Sekretariat</a:t>
            </a:r>
            <a:r>
              <a:rPr lang="fr-FR" sz="2400" dirty="0">
                <a:solidFill>
                  <a:schemeClr val="accent1"/>
                </a:solidFill>
              </a:rPr>
              <a:t>: </a:t>
            </a:r>
            <a:r>
              <a:rPr lang="fr-FR" sz="2400" dirty="0" err="1">
                <a:solidFill>
                  <a:schemeClr val="accent1"/>
                </a:solidFill>
              </a:rPr>
              <a:t>Bild</a:t>
            </a:r>
            <a:r>
              <a:rPr lang="fr-FR" sz="2400" dirty="0">
                <a:solidFill>
                  <a:schemeClr val="accent1"/>
                </a:solidFill>
              </a:rPr>
              <a:t> E</a:t>
            </a:r>
          </a:p>
        </p:txBody>
      </p:sp>
    </p:spTree>
    <p:extLst>
      <p:ext uri="{BB962C8B-B14F-4D97-AF65-F5344CB8AC3E}">
        <p14:creationId xmlns:p14="http://schemas.microsoft.com/office/powerpoint/2010/main" val="392060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768</Words>
  <Application>Microsoft Macintosh PowerPoint</Application>
  <PresentationFormat>Grand écran</PresentationFormat>
  <Paragraphs>138</Paragraphs>
  <Slides>15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Thème Office</vt:lpstr>
      <vt:lpstr>Kapitel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BOVEY</dc:creator>
  <cp:lastModifiedBy>V. Barnikol</cp:lastModifiedBy>
  <cp:revision>99</cp:revision>
  <dcterms:created xsi:type="dcterms:W3CDTF">2018-08-20T18:37:47Z</dcterms:created>
  <dcterms:modified xsi:type="dcterms:W3CDTF">2020-10-11T19:37:44Z</dcterms:modified>
</cp:coreProperties>
</file>