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89" r:id="rId2"/>
    <p:sldId id="290" r:id="rId3"/>
    <p:sldId id="256" r:id="rId4"/>
    <p:sldId id="257" r:id="rId5"/>
    <p:sldId id="258" r:id="rId6"/>
    <p:sldId id="259" r:id="rId7"/>
    <p:sldId id="291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92" r:id="rId21"/>
    <p:sldId id="276" r:id="rId22"/>
    <p:sldId id="293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243"/>
    <p:restoredTop sz="94685"/>
  </p:normalViewPr>
  <p:slideViewPr>
    <p:cSldViewPr snapToGrid="0" snapToObjects="1">
      <p:cViewPr varScale="1">
        <p:scale>
          <a:sx n="89" d="100"/>
          <a:sy n="89" d="100"/>
        </p:scale>
        <p:origin x="32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8DEE7E8-D308-8049-AD56-B213CAB56A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97A81AE5-FA16-2946-B032-9FEDEFB0C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Modifier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E09A808-AD9F-C442-88CA-3541D576A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268572B-4B3D-4A41-9204-7AED956D4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25A0307-E06E-924A-BC68-D7C7B931F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08235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0E4F2A7-B1D1-F645-9F93-0F515B559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D43FEEC-E1D8-574C-9FC9-0763ECA05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B844F01-505A-734C-A9DB-8F081B51B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F54DE21-A2C1-AC4E-AD8D-74AE77B7A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4930E60-3210-7948-8717-B4B7487D7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26849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B3FDF5A-812A-8444-A4C7-C7C8FA46A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8C135C9-A374-CC43-8FF1-E44A723A98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DC6284B-AEE5-8747-93DE-A413DDC83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9E1D0E6-4F8E-4245-B3A3-C572BFB9D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3F0A0F7-9C55-E045-813F-63C7C46CC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00110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D542CCD-9B0B-1F44-A97B-164B81EAA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A443D4F-E875-C44C-BA95-10B30882F9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E0425EFC-E097-0D48-968E-EC764D827A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3B62ADD-BC42-E844-90C0-846E3E64D5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C646ABB-77F5-1C4D-B5B9-0CE1C17A7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0DAEDBA2-CA8B-7245-B872-B79883890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91995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DC729AB-CDC8-8042-94FC-8D2953519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092666D-0902-6943-9796-54817B2860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4D65FE9C-DAB7-9F4E-8D14-663C5ECA11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8D456542-5415-BF4A-9495-3760CDB3A1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C83F96C1-D0BE-764F-B65F-626818FDF2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8754D319-936B-4C41-8171-E30575724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661D4A14-901B-704B-ABCF-3855032D8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427109A5-4D1F-D14E-9B4A-22D74F959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34314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B1CC120-CF9D-614A-B287-5DE7E9F00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89B30C82-894C-8E4B-8BBA-E0CD39116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DB8A50F0-F1B7-8A44-842D-24E65831F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1EFEF9EB-3CB1-6F48-BD22-1E6B2E07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61868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62BC0188-7DAD-5941-B286-95ACB2ACC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A208A0E0-EEFE-1049-A9DF-66801BCB3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3B7E2EE-A560-A344-9CDA-AC04E1584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65920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132BBF9-6EE1-9745-8DA6-83BA93AFF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D31F473-B0E2-5B4A-BE66-764905F77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4A5F4289-62E9-9042-BB55-2BE6561649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6FB6E793-AD18-8C42-9F84-E60FA093F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BA3BD253-9B13-6E45-91BC-35BCC3291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C3A66EC4-8723-2A41-893A-E39B1392C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99236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4359637-921C-A245-9A5A-4EECC2DA1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e l’image 2">
            <a:extLst>
              <a:ext uri="{FF2B5EF4-FFF2-40B4-BE49-F238E27FC236}">
                <a16:creationId xmlns:a16="http://schemas.microsoft.com/office/drawing/2014/main" id="{C3C27B1B-8297-434F-8B10-08096094CE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DEA19AB-E5B0-C04D-B656-11D197D2D1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B401B20E-E5FB-014A-9477-376B1D41E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D342574-3393-D647-9F6F-9DB3CCD34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3D184302-326C-3943-B376-E95433E23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89603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7ABAC8F-375B-FC4A-B351-69A80AF4D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06ACEA3D-FC83-DA43-B520-9E325080D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C8CF534-75AD-054D-8D68-6660096F6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F06576B-34F9-3645-94C1-D2BB5B7D2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6A279E9-8112-9B44-BA6C-736915328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19371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99A558A7-1679-1F4C-B508-9A80116641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A3D41E5C-98B7-704C-8D86-94D6BEB36C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19EBD8C-D83D-9246-8592-4F756B84B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686280A-E70E-AC42-9FD0-E1F4837DF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A4B392C-737A-3941-AF5A-B4CB04A9E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04736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7AAEA7E0-2156-5A4C-90EA-3FA428678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A2EECEE-8DB3-8D4D-AE27-EBAD2D7F4A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948BD2B-E48D-F142-9792-E1CD71BFBA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C6500-E935-D843-B152-BD2B2EB2E3FA}" type="datetimeFigureOut">
              <a:rPr lang="fr-FR" smtClean="0"/>
              <a:t>17/12/2018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45E2300-E865-1042-AB47-93659D5C15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17B0DDE-0210-6740-9CF3-118DD9C9C5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0D388-8CAC-9E4B-8277-92D3DB74B7A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78904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CE9A7FB5-05CA-6B4B-99CE-2AECCBA9A629}"/>
              </a:ext>
            </a:extLst>
          </p:cNvPr>
          <p:cNvSpPr txBox="1">
            <a:spLocks/>
          </p:cNvSpPr>
          <p:nvPr/>
        </p:nvSpPr>
        <p:spPr>
          <a:xfrm>
            <a:off x="1524000" y="1093788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Wortschatz</a:t>
            </a:r>
            <a:r>
              <a:rPr lang="fr-FR" dirty="0"/>
              <a:t> – </a:t>
            </a:r>
            <a:r>
              <a:rPr lang="fr-FR" dirty="0" err="1"/>
              <a:t>Kapitel</a:t>
            </a:r>
            <a:r>
              <a:rPr lang="fr-FR" dirty="0"/>
              <a:t> 4</a:t>
            </a:r>
          </a:p>
        </p:txBody>
      </p:sp>
      <p:sp>
        <p:nvSpPr>
          <p:cNvPr id="5" name="Sous-titre 2">
            <a:extLst>
              <a:ext uri="{FF2B5EF4-FFF2-40B4-BE49-F238E27FC236}">
                <a16:creationId xmlns:a16="http://schemas.microsoft.com/office/drawing/2014/main" id="{3D592EC9-25F3-4048-AA4F-13BD6F0134C9}"/>
              </a:ext>
            </a:extLst>
          </p:cNvPr>
          <p:cNvSpPr txBox="1">
            <a:spLocks/>
          </p:cNvSpPr>
          <p:nvPr/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fr-FR" sz="4400" dirty="0" err="1"/>
              <a:t>Alles</a:t>
            </a:r>
            <a:r>
              <a:rPr lang="fr-FR" sz="4400" dirty="0"/>
              <a:t> </a:t>
            </a:r>
            <a:r>
              <a:rPr lang="fr-FR" sz="4400" dirty="0" err="1"/>
              <a:t>Gute</a:t>
            </a:r>
            <a:r>
              <a:rPr lang="fr-FR" sz="44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410051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1">
            <a:extLst>
              <a:ext uri="{FF2B5EF4-FFF2-40B4-BE49-F238E27FC236}">
                <a16:creationId xmlns:a16="http://schemas.microsoft.com/office/drawing/2014/main" id="{79E75D6A-9CA2-5744-8C8B-60CD27F601A7}"/>
              </a:ext>
            </a:extLst>
          </p:cNvPr>
          <p:cNvSpPr txBox="1">
            <a:spLocks/>
          </p:cNvSpPr>
          <p:nvPr/>
        </p:nvSpPr>
        <p:spPr>
          <a:xfrm>
            <a:off x="1409700" y="1965325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Wünsche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92794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F46BFB4D-D5A8-D543-8D71-4264D58ED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722" y="802070"/>
            <a:ext cx="3874460" cy="5019544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D6E87FDB-6E83-4146-B94A-9EDF6D0B5EC0}"/>
              </a:ext>
            </a:extLst>
          </p:cNvPr>
          <p:cNvSpPr txBox="1"/>
          <p:nvPr/>
        </p:nvSpPr>
        <p:spPr>
          <a:xfrm>
            <a:off x="7292051" y="2788622"/>
            <a:ext cx="423633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Viel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Glück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279672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2313EA9C-4C1E-7A46-9F25-ADCBDE82EA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1162" y="1895425"/>
            <a:ext cx="6105237" cy="4044720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59B2EB63-98F3-2841-B0CD-C857549BED95}"/>
              </a:ext>
            </a:extLst>
          </p:cNvPr>
          <p:cNvSpPr txBox="1"/>
          <p:nvPr/>
        </p:nvSpPr>
        <p:spPr>
          <a:xfrm>
            <a:off x="4846751" y="516476"/>
            <a:ext cx="279405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Gute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Reise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5347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EB48D76C-B960-2149-8B05-8C7439561CC7}"/>
              </a:ext>
            </a:extLst>
          </p:cNvPr>
          <p:cNvSpPr txBox="1"/>
          <p:nvPr/>
        </p:nvSpPr>
        <p:spPr>
          <a:xfrm>
            <a:off x="4077796" y="835131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Gute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Besserung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B566E686-8F98-D240-974C-C949C46FCE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808" y="2523835"/>
            <a:ext cx="5272760" cy="3031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54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CB5E3F4F-8F58-E746-8D7F-1FE798F914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576" y="870528"/>
            <a:ext cx="3153641" cy="4737864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8A80BC01-13A8-4F45-9CB8-51776161313C}"/>
              </a:ext>
            </a:extLst>
          </p:cNvPr>
          <p:cNvSpPr txBox="1"/>
          <p:nvPr/>
        </p:nvSpPr>
        <p:spPr>
          <a:xfrm>
            <a:off x="6197541" y="2947344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Guten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Appetit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58464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0F11AD0C-4859-7149-8780-0A8466188FB2}"/>
              </a:ext>
            </a:extLst>
          </p:cNvPr>
          <p:cNvSpPr txBox="1">
            <a:spLocks/>
          </p:cNvSpPr>
          <p:nvPr/>
        </p:nvSpPr>
        <p:spPr>
          <a:xfrm>
            <a:off x="1409700" y="1965325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Geburtstag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542886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49676083-668F-5A49-9FE0-563738B72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0490" y="939800"/>
            <a:ext cx="4057073" cy="4844266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DD7C030A-CB93-E245-8A90-028AF915BB40}"/>
              </a:ext>
            </a:extLst>
          </p:cNvPr>
          <p:cNvSpPr txBox="1"/>
          <p:nvPr/>
        </p:nvSpPr>
        <p:spPr>
          <a:xfrm>
            <a:off x="6488486" y="3002761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das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Geschenk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-e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50483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FDCE2C6C-FDF4-B34E-8F06-3989A4EBD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167" y="221672"/>
            <a:ext cx="3441123" cy="5899067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BF22BFC2-8E85-5843-A622-5BA234590F42}"/>
              </a:ext>
            </a:extLst>
          </p:cNvPr>
          <p:cNvSpPr txBox="1"/>
          <p:nvPr/>
        </p:nvSpPr>
        <p:spPr>
          <a:xfrm>
            <a:off x="6068290" y="3016615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Eistee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,-s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2878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56CACF7-894B-2D4C-B2CB-76C9CE978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827" y="2236354"/>
            <a:ext cx="5217392" cy="3464348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5BB04D16-793D-5348-A284-B7C3BAB77772}"/>
              </a:ext>
            </a:extLst>
          </p:cNvPr>
          <p:cNvSpPr txBox="1"/>
          <p:nvPr/>
        </p:nvSpPr>
        <p:spPr>
          <a:xfrm>
            <a:off x="3397250" y="883016"/>
            <a:ext cx="572192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die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Geburtstagsparty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762114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03A567F3-DC1C-4C48-BC1C-E1C435CFC5BE}"/>
              </a:ext>
            </a:extLst>
          </p:cNvPr>
          <p:cNvSpPr txBox="1"/>
          <p:nvPr/>
        </p:nvSpPr>
        <p:spPr>
          <a:xfrm>
            <a:off x="4364090" y="3543088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fêter, faire la fête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9550562F-F078-8C44-ABAA-3EA8C54E2D41}"/>
              </a:ext>
            </a:extLst>
          </p:cNvPr>
          <p:cNvSpPr txBox="1"/>
          <p:nvPr/>
        </p:nvSpPr>
        <p:spPr>
          <a:xfrm>
            <a:off x="4364091" y="2005233"/>
            <a:ext cx="424878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feiern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feiert</a:t>
            </a:r>
            <a:endParaRPr lang="fr-FR" sz="4400" b="1" dirty="0">
              <a:solidFill>
                <a:srgbClr val="FF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8769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4481735F-A0EB-AB41-A76A-CB12DC01575D}"/>
              </a:ext>
            </a:extLst>
          </p:cNvPr>
          <p:cNvSpPr txBox="1"/>
          <p:nvPr/>
        </p:nvSpPr>
        <p:spPr>
          <a:xfrm>
            <a:off x="5237018" y="3626216"/>
            <a:ext cx="477516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inviter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A46EA1A-5650-994E-9DE6-84F50C72819B}"/>
              </a:ext>
            </a:extLst>
          </p:cNvPr>
          <p:cNvSpPr txBox="1"/>
          <p:nvPr/>
        </p:nvSpPr>
        <p:spPr>
          <a:xfrm>
            <a:off x="3837709" y="2005233"/>
            <a:ext cx="477516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einladen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lädt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ein</a:t>
            </a:r>
            <a:endParaRPr lang="fr-FR" sz="4400" b="1" dirty="0">
              <a:solidFill>
                <a:srgbClr val="FF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56662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C0CB4596-51C9-F04C-81D4-8FDF35CD699D}"/>
              </a:ext>
            </a:extLst>
          </p:cNvPr>
          <p:cNvSpPr txBox="1"/>
          <p:nvPr/>
        </p:nvSpPr>
        <p:spPr>
          <a:xfrm>
            <a:off x="3837709" y="2005233"/>
            <a:ext cx="477516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Komm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doch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später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!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D349CB3-F71C-0546-A25A-BDB7C1C8CCAF}"/>
              </a:ext>
            </a:extLst>
          </p:cNvPr>
          <p:cNvSpPr txBox="1"/>
          <p:nvPr/>
        </p:nvSpPr>
        <p:spPr>
          <a:xfrm>
            <a:off x="3648346" y="3598507"/>
            <a:ext cx="515389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Viens donc plus tard!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28478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9C270A8D-4AEE-5446-BDF5-2605B606242E}"/>
              </a:ext>
            </a:extLst>
          </p:cNvPr>
          <p:cNvSpPr txBox="1"/>
          <p:nvPr/>
        </p:nvSpPr>
        <p:spPr>
          <a:xfrm>
            <a:off x="2992582" y="2005233"/>
            <a:ext cx="605443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mitbringen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bringt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…mit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1F8AECD-8FAD-F84D-8C64-A1C6614A8153}"/>
              </a:ext>
            </a:extLst>
          </p:cNvPr>
          <p:cNvSpPr txBox="1"/>
          <p:nvPr/>
        </p:nvSpPr>
        <p:spPr>
          <a:xfrm>
            <a:off x="5033801" y="3640070"/>
            <a:ext cx="261390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apporter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23488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A0920F2-2A87-904D-B962-2DA0E10452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64" t="22313" r="10691" b="11160"/>
          <a:stretch/>
        </p:blipFill>
        <p:spPr>
          <a:xfrm>
            <a:off x="3311291" y="2590801"/>
            <a:ext cx="5666290" cy="3117272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6E3A653D-B7E9-2C41-9D03-6CB9BF95A259}"/>
              </a:ext>
            </a:extLst>
          </p:cNvPr>
          <p:cNvSpPr txBox="1"/>
          <p:nvPr/>
        </p:nvSpPr>
        <p:spPr>
          <a:xfrm>
            <a:off x="4211673" y="1187815"/>
            <a:ext cx="386552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Ausflug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¨-e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03081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8A176A8C-A062-C241-8B75-E7D7AAA7604C}"/>
              </a:ext>
            </a:extLst>
          </p:cNvPr>
          <p:cNvSpPr txBox="1"/>
          <p:nvPr/>
        </p:nvSpPr>
        <p:spPr>
          <a:xfrm>
            <a:off x="4572000" y="2185342"/>
            <a:ext cx="362989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Gast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¨-e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2CED63CA-D5B1-5241-BDC6-E9B58BC23A4E}"/>
              </a:ext>
            </a:extLst>
          </p:cNvPr>
          <p:cNvSpPr txBox="1"/>
          <p:nvPr/>
        </p:nvSpPr>
        <p:spPr>
          <a:xfrm>
            <a:off x="4572000" y="3709343"/>
            <a:ext cx="376843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l’hôte, l’invité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90150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DDFB229B-9197-8D4A-B37D-6CA8DB40A174}"/>
              </a:ext>
            </a:extLst>
          </p:cNvPr>
          <p:cNvSpPr txBox="1"/>
          <p:nvPr/>
        </p:nvSpPr>
        <p:spPr>
          <a:xfrm>
            <a:off x="2452255" y="2005233"/>
            <a:ext cx="780010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Gestern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hatte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keine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Zeit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/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Lust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AFB03F4-AA75-AC47-914C-6483A62D4CAB}"/>
              </a:ext>
            </a:extLst>
          </p:cNvPr>
          <p:cNvSpPr txBox="1"/>
          <p:nvPr/>
        </p:nvSpPr>
        <p:spPr>
          <a:xfrm>
            <a:off x="2092037" y="3598507"/>
            <a:ext cx="878378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Hier, je n’avais pas le temps/pas envie.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44032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1EB908A3-0AF9-7946-9F81-9E17D31018A5}"/>
              </a:ext>
            </a:extLst>
          </p:cNvPr>
          <p:cNvSpPr txBox="1"/>
          <p:nvPr/>
        </p:nvSpPr>
        <p:spPr>
          <a:xfrm>
            <a:off x="2687782" y="2185342"/>
            <a:ext cx="749530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früh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aufstehen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steht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früh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auf</a:t>
            </a:r>
            <a:endParaRPr lang="fr-FR" sz="4400" b="1" dirty="0">
              <a:solidFill>
                <a:srgbClr val="FF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21F5FD4E-030A-7145-92C5-96D58A9B9E14}"/>
              </a:ext>
            </a:extLst>
          </p:cNvPr>
          <p:cNvSpPr txBox="1"/>
          <p:nvPr/>
        </p:nvSpPr>
        <p:spPr>
          <a:xfrm>
            <a:off x="4572000" y="3709343"/>
            <a:ext cx="376843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se lever tôt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06876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EC826050-23DC-9A4F-80B6-F39097A92023}"/>
              </a:ext>
            </a:extLst>
          </p:cNvPr>
          <p:cNvSpPr txBox="1"/>
          <p:nvPr/>
        </p:nvSpPr>
        <p:spPr>
          <a:xfrm>
            <a:off x="2687782" y="2185342"/>
            <a:ext cx="749530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lange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schlafen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schläft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lange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810EE435-218E-674E-8A29-51A4BF1198F8}"/>
              </a:ext>
            </a:extLst>
          </p:cNvPr>
          <p:cNvSpPr txBox="1"/>
          <p:nvPr/>
        </p:nvSpPr>
        <p:spPr>
          <a:xfrm>
            <a:off x="3906982" y="3903307"/>
            <a:ext cx="475903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dormir longtemps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89596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885A27F5-22FD-634E-834D-EF68A626D62D}"/>
              </a:ext>
            </a:extLst>
          </p:cNvPr>
          <p:cNvSpPr txBox="1">
            <a:spLocks/>
          </p:cNvSpPr>
          <p:nvPr/>
        </p:nvSpPr>
        <p:spPr>
          <a:xfrm>
            <a:off x="1409700" y="1965325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Das</a:t>
            </a:r>
            <a:r>
              <a:rPr lang="fr-FR" dirty="0"/>
              <a:t> </a:t>
            </a:r>
            <a:r>
              <a:rPr lang="fr-FR" dirty="0" err="1"/>
              <a:t>Jahr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429272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FE004E2D-CAAB-0245-8A3D-4B7B3AA405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7212" y="2262830"/>
            <a:ext cx="5483876" cy="3633067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0B69B2E2-5A5E-274B-99B4-B7C365140B7F}"/>
              </a:ext>
            </a:extLst>
          </p:cNvPr>
          <p:cNvSpPr txBox="1"/>
          <p:nvPr/>
        </p:nvSpPr>
        <p:spPr>
          <a:xfrm>
            <a:off x="4210482" y="1216390"/>
            <a:ext cx="384766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Kalender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-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36826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80C30549-4F7C-B14F-B7C6-9B1E2CB55C97}"/>
              </a:ext>
            </a:extLst>
          </p:cNvPr>
          <p:cNvSpPr txBox="1">
            <a:spLocks/>
          </p:cNvSpPr>
          <p:nvPr/>
        </p:nvSpPr>
        <p:spPr>
          <a:xfrm>
            <a:off x="1409700" y="1965325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dirty="0" err="1"/>
              <a:t>Gesundheit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40253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339B090-3E01-764D-B439-34D4BF749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5015" y="1877067"/>
            <a:ext cx="5652900" cy="4010094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D2F1907D-2AE8-124D-82EA-7D5411058D70}"/>
              </a:ext>
            </a:extLst>
          </p:cNvPr>
          <p:cNvSpPr txBox="1"/>
          <p:nvPr/>
        </p:nvSpPr>
        <p:spPr>
          <a:xfrm>
            <a:off x="5303475" y="830627"/>
            <a:ext cx="177598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krank</a:t>
            </a:r>
            <a:endParaRPr lang="fr-FR" sz="4400" b="1" dirty="0">
              <a:solidFill>
                <a:srgbClr val="FF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84896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60B7AA35-7105-7046-945F-6CFCF0591D8C}"/>
              </a:ext>
            </a:extLst>
          </p:cNvPr>
          <p:cNvSpPr txBox="1"/>
          <p:nvPr/>
        </p:nvSpPr>
        <p:spPr>
          <a:xfrm>
            <a:off x="4016519" y="2271067"/>
            <a:ext cx="404163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Wie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es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?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CCAB916-B0CE-634E-96E4-998FAEC56C6B}"/>
              </a:ext>
            </a:extLst>
          </p:cNvPr>
          <p:cNvSpPr txBox="1"/>
          <p:nvPr/>
        </p:nvSpPr>
        <p:spPr>
          <a:xfrm>
            <a:off x="3906982" y="3903307"/>
            <a:ext cx="475903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Comment vas-tu?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38205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83B896E9-2994-FD4C-8F74-37C0E7E0B9A5}"/>
              </a:ext>
            </a:extLst>
          </p:cNvPr>
          <p:cNvSpPr txBox="1"/>
          <p:nvPr/>
        </p:nvSpPr>
        <p:spPr>
          <a:xfrm>
            <a:off x="1328738" y="2271067"/>
            <a:ext cx="1050131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Es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mir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schlecht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/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nicht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so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gut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/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besser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fr-FR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8208741-E3F2-5F42-8FEE-973B29B98FE1}"/>
              </a:ext>
            </a:extLst>
          </p:cNvPr>
          <p:cNvSpPr txBox="1"/>
          <p:nvPr/>
        </p:nvSpPr>
        <p:spPr>
          <a:xfrm>
            <a:off x="1328737" y="3903307"/>
            <a:ext cx="980122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Je vais mal / pas très bien / mieux.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160927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4BB315AC-A76F-E148-B696-953238B18B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6168" y="942974"/>
            <a:ext cx="4217411" cy="5457825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4F65052A-34A7-4E4B-B136-BFE84A48BB00}"/>
              </a:ext>
            </a:extLst>
          </p:cNvPr>
          <p:cNvSpPr txBox="1"/>
          <p:nvPr/>
        </p:nvSpPr>
        <p:spPr>
          <a:xfrm>
            <a:off x="6615870" y="3030467"/>
            <a:ext cx="44474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habe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Fieber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27176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88FA8E0-E6B7-2E45-84EE-375A94C1BB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4825" y="2074932"/>
            <a:ext cx="5799138" cy="3862317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33F71C42-272B-6F45-90DB-4DB6F77367CA}"/>
              </a:ext>
            </a:extLst>
          </p:cNvPr>
          <p:cNvSpPr txBox="1"/>
          <p:nvPr/>
        </p:nvSpPr>
        <p:spPr>
          <a:xfrm>
            <a:off x="3515897" y="830192"/>
            <a:ext cx="485699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habe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Bauchweh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76191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C4336756-7165-924E-965F-E4160815634F}"/>
              </a:ext>
            </a:extLst>
          </p:cNvPr>
          <p:cNvSpPr txBox="1"/>
          <p:nvPr/>
        </p:nvSpPr>
        <p:spPr>
          <a:xfrm>
            <a:off x="2964656" y="2256780"/>
            <a:ext cx="664368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Gestern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hatte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ich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Kopfweh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D02AB72C-6175-9E4E-B3D0-24CBF90C1EB6}"/>
              </a:ext>
            </a:extLst>
          </p:cNvPr>
          <p:cNvSpPr txBox="1"/>
          <p:nvPr/>
        </p:nvSpPr>
        <p:spPr>
          <a:xfrm>
            <a:off x="3293269" y="3874732"/>
            <a:ext cx="570136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Hier, j’avais mal de tête.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99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73A90C6A-D8C1-ED4D-97FE-CF0998A2CB5F}"/>
              </a:ext>
            </a:extLst>
          </p:cNvPr>
          <p:cNvSpPr txBox="1"/>
          <p:nvPr/>
        </p:nvSpPr>
        <p:spPr>
          <a:xfrm>
            <a:off x="2964656" y="2256780"/>
            <a:ext cx="664368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Bist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du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jetzt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wieder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o.k.?</a:t>
            </a:r>
          </a:p>
          <a:p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AFA2634-2908-6844-B254-65D89CB6C9DC}"/>
              </a:ext>
            </a:extLst>
          </p:cNvPr>
          <p:cNvSpPr txBox="1"/>
          <p:nvPr/>
        </p:nvSpPr>
        <p:spPr>
          <a:xfrm>
            <a:off x="2643188" y="3860444"/>
            <a:ext cx="679435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Es-tu de nouveau en forme?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01596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CC48D559-770A-1046-A9E1-F30CF87E2CA7}"/>
              </a:ext>
            </a:extLst>
          </p:cNvPr>
          <p:cNvSpPr txBox="1"/>
          <p:nvPr/>
        </p:nvSpPr>
        <p:spPr>
          <a:xfrm>
            <a:off x="4546202" y="2028180"/>
            <a:ext cx="376475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der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Unfall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¨-e </a:t>
            </a:r>
          </a:p>
          <a:p>
            <a:endParaRPr lang="fr-FR" dirty="0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13028D74-89EB-4547-927D-373806CBC5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4550" y="3074620"/>
            <a:ext cx="5373688" cy="2686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11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498A7466-84F3-2E4D-B503-40FFABBB9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6" y="2388820"/>
            <a:ext cx="6146800" cy="3457575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5D3A1D3B-96BD-5542-A063-A4858EF51096}"/>
              </a:ext>
            </a:extLst>
          </p:cNvPr>
          <p:cNvSpPr txBox="1"/>
          <p:nvPr/>
        </p:nvSpPr>
        <p:spPr>
          <a:xfrm>
            <a:off x="3603626" y="1213793"/>
            <a:ext cx="554355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das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fr-FR" sz="4400" b="1" dirty="0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Krankenhaus</a:t>
            </a:r>
            <a:r>
              <a:rPr lang="fr-FR" sz="4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¨-er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72797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197</Words>
  <Application>Microsoft Macintosh PowerPoint</Application>
  <PresentationFormat>Grand écran</PresentationFormat>
  <Paragraphs>44</Paragraphs>
  <Slides>31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Balazs SUTO</dc:creator>
  <cp:lastModifiedBy>Balazs SUTO</cp:lastModifiedBy>
  <cp:revision>19</cp:revision>
  <dcterms:created xsi:type="dcterms:W3CDTF">2018-12-14T12:09:06Z</dcterms:created>
  <dcterms:modified xsi:type="dcterms:W3CDTF">2018-12-17T15:24:25Z</dcterms:modified>
</cp:coreProperties>
</file>