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56" r:id="rId3"/>
    <p:sldId id="257" r:id="rId4"/>
    <p:sldId id="261" r:id="rId5"/>
    <p:sldId id="258" r:id="rId6"/>
    <p:sldId id="262" r:id="rId7"/>
    <p:sldId id="260" r:id="rId8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58C22-8124-6D46-B94A-E39EA14F1BB2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E26F0-636C-5E4B-8428-D5D8040A57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2314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58C22-8124-6D46-B94A-E39EA14F1BB2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E26F0-636C-5E4B-8428-D5D8040A57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134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58C22-8124-6D46-B94A-E39EA14F1BB2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E26F0-636C-5E4B-8428-D5D8040A57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1889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AEF5-27CE-C447-9DB0-7DBBCB94A4CD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900F-BEDD-8C48-BAB5-6E1DA2175E3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1165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AEF5-27CE-C447-9DB0-7DBBCB94A4CD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900F-BEDD-8C48-BAB5-6E1DA2175E3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05474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AEF5-27CE-C447-9DB0-7DBBCB94A4CD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900F-BEDD-8C48-BAB5-6E1DA2175E3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8101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AEF5-27CE-C447-9DB0-7DBBCB94A4CD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900F-BEDD-8C48-BAB5-6E1DA2175E3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93577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AEF5-27CE-C447-9DB0-7DBBCB94A4CD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900F-BEDD-8C48-BAB5-6E1DA2175E3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5536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AEF5-27CE-C447-9DB0-7DBBCB94A4CD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900F-BEDD-8C48-BAB5-6E1DA2175E3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9280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AEF5-27CE-C447-9DB0-7DBBCB94A4CD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900F-BEDD-8C48-BAB5-6E1DA2175E3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3953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AEF5-27CE-C447-9DB0-7DBBCB94A4CD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900F-BEDD-8C48-BAB5-6E1DA2175E3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65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58C22-8124-6D46-B94A-E39EA14F1BB2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E26F0-636C-5E4B-8428-D5D8040A57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61827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AEF5-27CE-C447-9DB0-7DBBCB94A4CD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900F-BEDD-8C48-BAB5-6E1DA2175E3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58442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AEF5-27CE-C447-9DB0-7DBBCB94A4CD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900F-BEDD-8C48-BAB5-6E1DA2175E3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20563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AEF5-27CE-C447-9DB0-7DBBCB94A4CD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900F-BEDD-8C48-BAB5-6E1DA2175E3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5342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58C22-8124-6D46-B94A-E39EA14F1BB2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E26F0-636C-5E4B-8428-D5D8040A57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0011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58C22-8124-6D46-B94A-E39EA14F1BB2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E26F0-636C-5E4B-8428-D5D8040A57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7909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58C22-8124-6D46-B94A-E39EA14F1BB2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E26F0-636C-5E4B-8428-D5D8040A57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0769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58C22-8124-6D46-B94A-E39EA14F1BB2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E26F0-636C-5E4B-8428-D5D8040A57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6536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58C22-8124-6D46-B94A-E39EA14F1BB2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E26F0-636C-5E4B-8428-D5D8040A57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9973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58C22-8124-6D46-B94A-E39EA14F1BB2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E26F0-636C-5E4B-8428-D5D8040A57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4440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58C22-8124-6D46-B94A-E39EA14F1BB2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E26F0-636C-5E4B-8428-D5D8040A57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450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Recherche Internet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58C22-8124-6D46-B94A-E39EA14F1BB2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E26F0-636C-5E4B-8428-D5D8040A57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9610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AEF5-27CE-C447-9DB0-7DBBCB94A4CD}" type="datetimeFigureOut">
              <a:rPr lang="fr-FR" smtClean="0"/>
              <a:t>14.08.13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0900F-BEDD-8C48-BAB5-6E1DA2175E3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85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hyperlink" Target="http://www.roastbrief.com.mx/wp-content/uploads/2012/05/exploradores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oogle.ch/" TargetMode="Externa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maps.google.ch/maps?hl=fr&amp;tab=wl" TargetMode="External"/><Relationship Id="rId3" Type="http://schemas.openxmlformats.org/officeDocument/2006/relationships/hyperlink" Target="https://www.google.ch/search?q=2+3&amp;ie=utf-8&amp;oe=utf-8&amp;aq=t&amp;rls=org.mozilla:fr:official&amp;client=firefox-a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alphaModFix amt="22000"/>
          </a:blip>
          <a:stretch>
            <a:fillRect/>
          </a:stretch>
        </p:blipFill>
        <p:spPr>
          <a:xfrm>
            <a:off x="1" y="1122389"/>
            <a:ext cx="9154198" cy="549251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38563"/>
            <a:ext cx="7772400" cy="1470025"/>
          </a:xfrm>
        </p:spPr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Recherche Internet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80694" y="2695517"/>
            <a:ext cx="6400800" cy="1752600"/>
          </a:xfrm>
        </p:spPr>
        <p:txBody>
          <a:bodyPr/>
          <a:lstStyle/>
          <a:p>
            <a:r>
              <a:rPr lang="fr-CH" b="1" dirty="0">
                <a:solidFill>
                  <a:schemeClr val="tx1"/>
                </a:solidFill>
              </a:rPr>
              <a:t>Utilisation d’internet comme source d’information et moyen de communication</a:t>
            </a:r>
            <a:r>
              <a:rPr lang="en-GB" b="1" dirty="0" smtClean="0">
                <a:solidFill>
                  <a:schemeClr val="tx1"/>
                </a:solidFill>
                <a:effectLst/>
              </a:rPr>
              <a:t> 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4624" y="6557947"/>
            <a:ext cx="562777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dirty="0" smtClean="0">
                <a:hlinkClick r:id="rId3"/>
              </a:rPr>
              <a:t>Source de l’image: http://www.roastbrief.com.mx/wp-content/uploads/2012/05/exploradores.jpg</a:t>
            </a:r>
            <a:r>
              <a:rPr lang="fr-FR" sz="1000" dirty="0" smtClean="0"/>
              <a:t> </a:t>
            </a: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2538840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apture d’écran 2013-06-17 à 15.24.0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03" y="2626927"/>
            <a:ext cx="8859022" cy="406297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Recherche Internet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69489"/>
            <a:ext cx="8229600" cy="1257438"/>
          </a:xfrm>
        </p:spPr>
        <p:txBody>
          <a:bodyPr/>
          <a:lstStyle/>
          <a:p>
            <a:r>
              <a:rPr lang="fr-FR" dirty="0"/>
              <a:t>Connais-tu les différents éléments </a:t>
            </a:r>
            <a:r>
              <a:rPr lang="fr-FR" dirty="0" smtClean="0"/>
              <a:t>d’un logiciel pour aller sur internet?</a:t>
            </a:r>
            <a:endParaRPr lang="en-GB" dirty="0"/>
          </a:p>
        </p:txBody>
      </p:sp>
      <p:grpSp>
        <p:nvGrpSpPr>
          <p:cNvPr id="38" name="Grouper 37"/>
          <p:cNvGrpSpPr/>
          <p:nvPr/>
        </p:nvGrpSpPr>
        <p:grpSpPr>
          <a:xfrm>
            <a:off x="884195" y="463043"/>
            <a:ext cx="8068519" cy="5781425"/>
            <a:chOff x="884195" y="463043"/>
            <a:chExt cx="8068519" cy="5781425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7447482" y="1045155"/>
              <a:ext cx="238109" cy="1779665"/>
            </a:xfrm>
            <a:prstGeom prst="straightConnector1">
              <a:avLst/>
            </a:prstGeom>
            <a:ln w="57150" cmpd="sng"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Connecteur droit avec flèche 8"/>
            <p:cNvCxnSpPr/>
            <p:nvPr/>
          </p:nvCxnSpPr>
          <p:spPr>
            <a:xfrm flipV="1">
              <a:off x="2209111" y="3133598"/>
              <a:ext cx="1902891" cy="2766896"/>
            </a:xfrm>
            <a:prstGeom prst="straightConnector1">
              <a:avLst/>
            </a:prstGeom>
            <a:ln w="57150" cmpd="sng"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Connecteur droit avec flèche 18"/>
            <p:cNvCxnSpPr/>
            <p:nvPr/>
          </p:nvCxnSpPr>
          <p:spPr>
            <a:xfrm flipH="1" flipV="1">
              <a:off x="2082026" y="3133598"/>
              <a:ext cx="1105973" cy="1668822"/>
            </a:xfrm>
            <a:prstGeom prst="straightConnector1">
              <a:avLst/>
            </a:prstGeom>
            <a:ln w="57150" cmpd="sng"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Connecteur droit avec flèche 21"/>
            <p:cNvCxnSpPr/>
            <p:nvPr/>
          </p:nvCxnSpPr>
          <p:spPr>
            <a:xfrm flipV="1">
              <a:off x="3187999" y="3133598"/>
              <a:ext cx="2995620" cy="1668822"/>
            </a:xfrm>
            <a:prstGeom prst="straightConnector1">
              <a:avLst/>
            </a:prstGeom>
            <a:ln w="57150" cmpd="sng"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Connecteur droit avec flèche 24"/>
            <p:cNvCxnSpPr/>
            <p:nvPr/>
          </p:nvCxnSpPr>
          <p:spPr>
            <a:xfrm>
              <a:off x="1283136" y="912854"/>
              <a:ext cx="602160" cy="1911966"/>
            </a:xfrm>
            <a:prstGeom prst="straightConnector1">
              <a:avLst/>
            </a:prstGeom>
            <a:ln w="57150" cmpd="sng"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Connecteur droit avec flèche 29"/>
            <p:cNvCxnSpPr/>
            <p:nvPr/>
          </p:nvCxnSpPr>
          <p:spPr>
            <a:xfrm flipV="1">
              <a:off x="8446544" y="3133598"/>
              <a:ext cx="506170" cy="2526094"/>
            </a:xfrm>
            <a:prstGeom prst="straightConnector1">
              <a:avLst/>
            </a:prstGeom>
            <a:ln w="57150" cmpd="sng"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ZoneTexte 31"/>
            <p:cNvSpPr txBox="1"/>
            <p:nvPr/>
          </p:nvSpPr>
          <p:spPr>
            <a:xfrm>
              <a:off x="884195" y="463043"/>
              <a:ext cx="392656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3200" b="1" dirty="0" smtClean="0">
                  <a:solidFill>
                    <a:srgbClr val="FF0000"/>
                  </a:solidFill>
                </a:rPr>
                <a:t>1</a:t>
              </a:r>
              <a:endParaRPr lang="fr-FR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7054826" y="620466"/>
              <a:ext cx="392656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3200" b="1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1885296" y="5659692"/>
              <a:ext cx="392656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3200" b="1" dirty="0">
                  <a:solidFill>
                    <a:srgbClr val="FF0000"/>
                  </a:solidFill>
                </a:rPr>
                <a:t>4</a:t>
              </a:r>
            </a:p>
          </p:txBody>
        </p:sp>
        <p:sp>
          <p:nvSpPr>
            <p:cNvPr id="36" name="ZoneTexte 35"/>
            <p:cNvSpPr txBox="1"/>
            <p:nvPr/>
          </p:nvSpPr>
          <p:spPr>
            <a:xfrm>
              <a:off x="8250216" y="5659692"/>
              <a:ext cx="392656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3200" b="1" dirty="0">
                  <a:solidFill>
                    <a:srgbClr val="FF0000"/>
                  </a:solidFill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4275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Recherche Internet</a:t>
            </a:r>
            <a:endParaRPr lang="fr-FR" dirty="0"/>
          </a:p>
        </p:txBody>
      </p:sp>
      <p:pic>
        <p:nvPicPr>
          <p:cNvPr id="5" name="Image 4" descr="Capture d’écran 2013-06-17 à 15.24.47.png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07" y="1417638"/>
            <a:ext cx="8686800" cy="5073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306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6014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Recherche Internet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61275"/>
            <a:ext cx="8229600" cy="1191527"/>
          </a:xfrm>
        </p:spPr>
        <p:txBody>
          <a:bodyPr>
            <a:normAutofit/>
          </a:bodyPr>
          <a:lstStyle/>
          <a:p>
            <a:r>
              <a:rPr lang="fr-FR" dirty="0" smtClean="0"/>
              <a:t>Moteur de recherche « Google »</a:t>
            </a:r>
          </a:p>
          <a:p>
            <a:r>
              <a:rPr lang="fr-FR" dirty="0" smtClean="0"/>
              <a:t>Google existe pour tout maintenant: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318170" y="2624469"/>
            <a:ext cx="2231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Verdana"/>
                <a:cs typeface="Verdana"/>
              </a:rPr>
              <a:t>Rechercher</a:t>
            </a:r>
            <a:endParaRPr lang="fr-FR" sz="2400" dirty="0">
              <a:latin typeface="Verdana"/>
              <a:cs typeface="Verdana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057455" y="3608626"/>
            <a:ext cx="2231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Images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8" name="ZoneTexte 7">
            <a:hlinkClick r:id="rId2"/>
          </p:cNvPr>
          <p:cNvSpPr txBox="1"/>
          <p:nvPr/>
        </p:nvSpPr>
        <p:spPr>
          <a:xfrm>
            <a:off x="5334007" y="2855301"/>
            <a:ext cx="2662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8000"/>
                </a:solidFill>
                <a:latin typeface="Verdana"/>
                <a:cs typeface="Verdana"/>
              </a:rPr>
              <a:t>Cartes (</a:t>
            </a:r>
            <a:r>
              <a:rPr lang="fr-FR"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8000"/>
                </a:solidFill>
                <a:latin typeface="Verdana"/>
                <a:cs typeface="Verdana"/>
              </a:rPr>
              <a:t>map</a:t>
            </a:r>
            <a:r>
              <a:rPr lang="fr-F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8000"/>
                </a:solidFill>
                <a:latin typeface="Verdana"/>
                <a:cs typeface="Verdana"/>
              </a:rPr>
              <a:t>)</a:t>
            </a:r>
            <a:endParaRPr lang="fr-FR" sz="2400" dirty="0">
              <a:solidFill>
                <a:srgbClr val="008000"/>
              </a:solidFill>
              <a:latin typeface="Verdana"/>
              <a:cs typeface="Verdana"/>
            </a:endParaRPr>
          </a:p>
        </p:txBody>
      </p:sp>
      <p:sp>
        <p:nvSpPr>
          <p:cNvPr id="9" name="ZoneTexte 8">
            <a:hlinkClick r:id="rId3"/>
          </p:cNvPr>
          <p:cNvSpPr txBox="1"/>
          <p:nvPr/>
        </p:nvSpPr>
        <p:spPr>
          <a:xfrm>
            <a:off x="5201150" y="5916692"/>
            <a:ext cx="2231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latin typeface="Verdana"/>
                <a:cs typeface="Verdana"/>
              </a:rPr>
              <a:t>Calculer</a:t>
            </a:r>
            <a:endParaRPr lang="fr-FR" sz="2400" dirty="0">
              <a:solidFill>
                <a:schemeClr val="accent4">
                  <a:lumMod val="7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826550" y="4019896"/>
            <a:ext cx="2231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800000"/>
                </a:solidFill>
                <a:latin typeface="Verdana"/>
                <a:cs typeface="Verdana"/>
              </a:rPr>
              <a:t>Traduire</a:t>
            </a:r>
            <a:endParaRPr lang="fr-FR" sz="2400" dirty="0">
              <a:solidFill>
                <a:srgbClr val="800000"/>
              </a:solidFill>
              <a:latin typeface="Verdana"/>
              <a:cs typeface="Verdana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594865" y="5436710"/>
            <a:ext cx="2231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66FF"/>
                </a:solidFill>
                <a:latin typeface="Verdana"/>
                <a:cs typeface="Verdana"/>
              </a:rPr>
              <a:t>Météo</a:t>
            </a:r>
            <a:endParaRPr lang="fr-FR" sz="2400" dirty="0">
              <a:solidFill>
                <a:srgbClr val="3366FF"/>
              </a:solidFill>
              <a:latin typeface="Verdana"/>
              <a:cs typeface="Verdana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6020128" y="4963805"/>
            <a:ext cx="2231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Verdana"/>
                <a:cs typeface="Verdana"/>
              </a:rPr>
              <a:t>Shopping</a:t>
            </a:r>
            <a:endParaRPr lang="fr-FR" sz="2400" dirty="0">
              <a:solidFill>
                <a:schemeClr val="accent5">
                  <a:lumMod val="7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033345" y="4712981"/>
            <a:ext cx="2231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Verdana"/>
                <a:cs typeface="Verdana"/>
              </a:rPr>
              <a:t>Cinéma</a:t>
            </a:r>
            <a:endParaRPr lang="fr-FR" sz="2400" dirty="0">
              <a:solidFill>
                <a:srgbClr val="FF0000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468266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6014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Recherche Internet -  Astuces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61275"/>
            <a:ext cx="8229600" cy="1191527"/>
          </a:xfrm>
        </p:spPr>
        <p:txBody>
          <a:bodyPr>
            <a:normAutofit/>
          </a:bodyPr>
          <a:lstStyle/>
          <a:p>
            <a:r>
              <a:rPr lang="fr-FR" dirty="0"/>
              <a:t>Soyez efficace!!!</a:t>
            </a:r>
          </a:p>
          <a:p>
            <a:r>
              <a:rPr lang="fr-FR" dirty="0"/>
              <a:t>Comment faire?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318170" y="2855301"/>
            <a:ext cx="2231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Verdana"/>
                <a:cs typeface="Verdana"/>
              </a:rPr>
              <a:t>Mots-clés</a:t>
            </a:r>
            <a:endParaRPr lang="fr-FR" sz="2400" dirty="0">
              <a:latin typeface="Verdana"/>
              <a:cs typeface="Verdana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255250" y="3086134"/>
            <a:ext cx="1593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latin typeface="Verdana"/>
                <a:cs typeface="Verdana"/>
              </a:rPr>
              <a:t>Cmd+F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255250" y="4612978"/>
            <a:ext cx="2231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66FF"/>
                </a:solidFill>
                <a:latin typeface="Verdana"/>
                <a:cs typeface="Verdana"/>
              </a:rPr>
              <a:t>Cmd+clic</a:t>
            </a:r>
            <a:endParaRPr lang="fr-FR" sz="2400" dirty="0">
              <a:solidFill>
                <a:srgbClr val="3366FF"/>
              </a:solidFill>
              <a:latin typeface="Verdana"/>
              <a:cs typeface="Verdana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318170" y="4151313"/>
            <a:ext cx="1146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Verdana"/>
                <a:cs typeface="Verdana"/>
              </a:rPr>
              <a:t>site:</a:t>
            </a:r>
            <a:endParaRPr lang="fr-FR" sz="2400" dirty="0">
              <a:solidFill>
                <a:srgbClr val="FF0000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47949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Recherche Internet - Exercices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69488"/>
            <a:ext cx="8229600" cy="4702992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A toi de jouer!</a:t>
            </a:r>
          </a:p>
          <a:p>
            <a:r>
              <a:rPr lang="fr-FR" dirty="0" smtClean="0"/>
              <a:t>Télécharge le fichier « </a:t>
            </a:r>
            <a:r>
              <a:rPr lang="fr-FR" b="1" dirty="0" err="1" smtClean="0">
                <a:solidFill>
                  <a:srgbClr val="FF0000"/>
                </a:solidFill>
              </a:rPr>
              <a:t>web.zip</a:t>
            </a:r>
            <a:r>
              <a:rPr lang="fr-FR" dirty="0" smtClean="0"/>
              <a:t> » depuis </a:t>
            </a:r>
            <a:r>
              <a:rPr lang="fr-FR" dirty="0" err="1" smtClean="0"/>
              <a:t>Moodle</a:t>
            </a:r>
            <a:endParaRPr lang="fr-FR" dirty="0" smtClean="0"/>
          </a:p>
          <a:p>
            <a:r>
              <a:rPr lang="fr-FR" dirty="0" err="1" smtClean="0"/>
              <a:t>Dézipe</a:t>
            </a:r>
            <a:r>
              <a:rPr lang="fr-FR" dirty="0" smtClean="0"/>
              <a:t>-le et dépose le dossier bleu dans le serveur dans ton dossier personnel « </a:t>
            </a:r>
            <a:r>
              <a:rPr lang="fr-FR" dirty="0" smtClean="0"/>
              <a:t>INFORMATIQUE</a:t>
            </a:r>
            <a:r>
              <a:rPr lang="fr-FR" dirty="0" smtClean="0"/>
              <a:t> »</a:t>
            </a:r>
            <a:endParaRPr lang="fr-FR" dirty="0"/>
          </a:p>
          <a:p>
            <a:r>
              <a:rPr lang="fr-FR" dirty="0" smtClean="0"/>
              <a:t>Commence par le premier fichier « </a:t>
            </a:r>
            <a:r>
              <a:rPr lang="fr-FR" dirty="0" smtClean="0"/>
              <a:t>01_web</a:t>
            </a:r>
            <a:r>
              <a:rPr lang="fr-FR" dirty="0" smtClean="0"/>
              <a:t> »</a:t>
            </a:r>
          </a:p>
          <a:p>
            <a:r>
              <a:rPr lang="fr-FR" dirty="0" smtClean="0"/>
              <a:t>Tu dois compléter deux éléments à chaque fois que tu veux répondre:</a:t>
            </a:r>
          </a:p>
          <a:p>
            <a:pPr lvl="1"/>
            <a:r>
              <a:rPr lang="fr-FR" b="1" dirty="0" smtClean="0">
                <a:solidFill>
                  <a:srgbClr val="3366FF"/>
                </a:solidFill>
              </a:rPr>
              <a:t>La source du site internet que tu as utilisé pour répondre à la question</a:t>
            </a:r>
          </a:p>
          <a:p>
            <a:pPr lvl="1"/>
            <a:r>
              <a:rPr lang="fr-FR" b="1" dirty="0" smtClean="0">
                <a:solidFill>
                  <a:srgbClr val="FF6600"/>
                </a:solidFill>
              </a:rPr>
              <a:t>La réponse à la question</a:t>
            </a:r>
          </a:p>
        </p:txBody>
      </p:sp>
    </p:spTree>
    <p:extLst>
      <p:ext uri="{BB962C8B-B14F-4D97-AF65-F5344CB8AC3E}">
        <p14:creationId xmlns:p14="http://schemas.microsoft.com/office/powerpoint/2010/main" val="35045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106</Words>
  <Application>Microsoft Macintosh PowerPoint</Application>
  <PresentationFormat>Présentation à l'écran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8" baseType="lpstr">
      <vt:lpstr>Thème Office</vt:lpstr>
      <vt:lpstr>Conception personnalisée</vt:lpstr>
      <vt:lpstr>Recherche Internet</vt:lpstr>
      <vt:lpstr>Recherche Internet</vt:lpstr>
      <vt:lpstr>Recherche Internet</vt:lpstr>
      <vt:lpstr>Recherche Internet</vt:lpstr>
      <vt:lpstr>Recherche Internet -  Astuces</vt:lpstr>
      <vt:lpstr>Recherche Internet - Exercices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Raphael Schaer</dc:creator>
  <cp:lastModifiedBy>Admin</cp:lastModifiedBy>
  <cp:revision>26</cp:revision>
  <dcterms:created xsi:type="dcterms:W3CDTF">2013-06-11T19:10:23Z</dcterms:created>
  <dcterms:modified xsi:type="dcterms:W3CDTF">2013-08-14T12:21:46Z</dcterms:modified>
</cp:coreProperties>
</file>