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09DD-9FFF-4116-B8B8-20B3CC946888}" type="datetimeFigureOut">
              <a:rPr lang="fr-CH" smtClean="0"/>
              <a:t>25.07.2013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4AEE0-8126-433D-BE4D-1E14E246F456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393009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09DD-9FFF-4116-B8B8-20B3CC946888}" type="datetimeFigureOut">
              <a:rPr lang="fr-CH" smtClean="0"/>
              <a:t>25.07.2013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4AEE0-8126-433D-BE4D-1E14E246F456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824622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09DD-9FFF-4116-B8B8-20B3CC946888}" type="datetimeFigureOut">
              <a:rPr lang="fr-CH" smtClean="0"/>
              <a:t>25.07.2013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4AEE0-8126-433D-BE4D-1E14E246F456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675172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09DD-9FFF-4116-B8B8-20B3CC946888}" type="datetimeFigureOut">
              <a:rPr lang="fr-CH" smtClean="0"/>
              <a:t>25.07.2013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4AEE0-8126-433D-BE4D-1E14E246F456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2926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09DD-9FFF-4116-B8B8-20B3CC946888}" type="datetimeFigureOut">
              <a:rPr lang="fr-CH" smtClean="0"/>
              <a:t>25.07.2013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4AEE0-8126-433D-BE4D-1E14E246F456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431245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09DD-9FFF-4116-B8B8-20B3CC946888}" type="datetimeFigureOut">
              <a:rPr lang="fr-CH" smtClean="0"/>
              <a:t>25.07.2013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4AEE0-8126-433D-BE4D-1E14E246F456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845208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09DD-9FFF-4116-B8B8-20B3CC946888}" type="datetimeFigureOut">
              <a:rPr lang="fr-CH" smtClean="0"/>
              <a:t>25.07.2013</a:t>
            </a:fld>
            <a:endParaRPr lang="fr-CH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4AEE0-8126-433D-BE4D-1E14E246F456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175633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09DD-9FFF-4116-B8B8-20B3CC946888}" type="datetimeFigureOut">
              <a:rPr lang="fr-CH" smtClean="0"/>
              <a:t>25.07.2013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4AEE0-8126-433D-BE4D-1E14E246F456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094776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09DD-9FFF-4116-B8B8-20B3CC946888}" type="datetimeFigureOut">
              <a:rPr lang="fr-CH" smtClean="0"/>
              <a:t>25.07.2013</a:t>
            </a:fld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4AEE0-8126-433D-BE4D-1E14E246F456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340090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09DD-9FFF-4116-B8B8-20B3CC946888}" type="datetimeFigureOut">
              <a:rPr lang="fr-CH" smtClean="0"/>
              <a:t>25.07.2013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4AEE0-8126-433D-BE4D-1E14E246F456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060366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09DD-9FFF-4116-B8B8-20B3CC946888}" type="datetimeFigureOut">
              <a:rPr lang="fr-CH" smtClean="0"/>
              <a:t>25.07.2013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4AEE0-8126-433D-BE4D-1E14E246F456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413611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609DD-9FFF-4116-B8B8-20B3CC946888}" type="datetimeFigureOut">
              <a:rPr lang="fr-CH" smtClean="0"/>
              <a:t>25.07.2013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C4AEE0-8126-433D-BE4D-1E14E246F456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8937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H" dirty="0" smtClean="0"/>
              <a:t>Document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449244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H" dirty="0" smtClean="0"/>
              <a:t>numéro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981179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H" dirty="0" smtClean="0"/>
              <a:t>9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98117997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</Words>
  <Application>Microsoft Office PowerPoint</Application>
  <PresentationFormat>Affichage à l'écran (4:3)</PresentationFormat>
  <Paragraphs>3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Document</vt:lpstr>
      <vt:lpstr>numéro</vt:lpstr>
      <vt:lpstr>9</vt:lpstr>
    </vt:vector>
  </TitlesOfParts>
  <Company>COD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Document</dc:title>
  <dc:creator>Meyer-Bisch Samuel</dc:creator>
  <cp:lastModifiedBy>Meyer-Bisch Samuel</cp:lastModifiedBy>
  <cp:revision>1</cp:revision>
  <dcterms:created xsi:type="dcterms:W3CDTF">2013-07-25T18:50:35Z</dcterms:created>
  <dcterms:modified xsi:type="dcterms:W3CDTF">2013-07-25T18:51:51Z</dcterms:modified>
</cp:coreProperties>
</file>