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B605-DB16-6A44-B2FB-F2B601CCADC7}" type="datetimeFigureOut">
              <a:rPr lang="fr-FR" smtClean="0"/>
              <a:t>5/25/11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8399-4303-4B4E-9DC8-14710084372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.xml"/><Relationship Id="rId12" Type="http://schemas.openxmlformats.org/officeDocument/2006/relationships/slide" Target="slide2.xml"/><Relationship Id="rId13" Type="http://schemas.openxmlformats.org/officeDocument/2006/relationships/slide" Target="slid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microsoft.com/office/2007/relationships/media" Target="../media/media5.wav"/><Relationship Id="rId10" Type="http://schemas.openxmlformats.org/officeDocument/2006/relationships/audio" Target="../media/media5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" Target="slide6.xml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2.png"/><Relationship Id="rId1" Type="http://schemas.microsoft.com/office/2007/relationships/media" Target="../media/media5.wav"/><Relationship Id="rId2" Type="http://schemas.openxmlformats.org/officeDocument/2006/relationships/audio" Target="../media/media5.wav"/><Relationship Id="rId3" Type="http://schemas.microsoft.com/office/2007/relationships/media" Target="../media/media8.wav"/><Relationship Id="rId4" Type="http://schemas.openxmlformats.org/officeDocument/2006/relationships/audio" Target="../media/media8.wav"/><Relationship Id="rId5" Type="http://schemas.microsoft.com/office/2007/relationships/media" Target="../media/media9.wav"/><Relationship Id="rId6" Type="http://schemas.openxmlformats.org/officeDocument/2006/relationships/audio" Target="../media/media9.wav"/><Relationship Id="rId7" Type="http://schemas.microsoft.com/office/2007/relationships/media" Target="../media/media10.wav"/><Relationship Id="rId8" Type="http://schemas.openxmlformats.org/officeDocument/2006/relationships/audio" Target="../media/media10.wav"/><Relationship Id="rId9" Type="http://schemas.openxmlformats.org/officeDocument/2006/relationships/slideLayout" Target="../slideLayouts/slideLayout1.xml"/><Relationship Id="rId10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4" Type="http://schemas.openxmlformats.org/officeDocument/2006/relationships/audio" Target="../media/media12.wav"/><Relationship Id="rId5" Type="http://schemas.microsoft.com/office/2007/relationships/media" Target="../media/media13.wav"/><Relationship Id="rId6" Type="http://schemas.openxmlformats.org/officeDocument/2006/relationships/audio" Target="../media/media13.wav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2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slide" Target="slide9.xml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2.png"/><Relationship Id="rId1" Type="http://schemas.microsoft.com/office/2007/relationships/media" Target="../media/media14.wav"/><Relationship Id="rId2" Type="http://schemas.openxmlformats.org/officeDocument/2006/relationships/audio" Target="../media/media14.wav"/><Relationship Id="rId3" Type="http://schemas.microsoft.com/office/2007/relationships/media" Target="../media/media15.wav"/><Relationship Id="rId4" Type="http://schemas.openxmlformats.org/officeDocument/2006/relationships/audio" Target="../media/media15.wav"/><Relationship Id="rId5" Type="http://schemas.microsoft.com/office/2007/relationships/media" Target="../media/media16.wav"/><Relationship Id="rId6" Type="http://schemas.openxmlformats.org/officeDocument/2006/relationships/audio" Target="../media/media16.wav"/><Relationship Id="rId7" Type="http://schemas.microsoft.com/office/2007/relationships/media" Target="../media/media17.wav"/><Relationship Id="rId8" Type="http://schemas.openxmlformats.org/officeDocument/2006/relationships/audio" Target="../media/media17.wav"/><Relationship Id="rId9" Type="http://schemas.openxmlformats.org/officeDocument/2006/relationships/slideLayout" Target="../slideLayouts/slideLayout1.xml"/><Relationship Id="rId10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2" action="ppaction://hlinksldjump"/>
          </p:cNvPr>
          <p:cNvSpPr txBox="1"/>
          <p:nvPr/>
        </p:nvSpPr>
        <p:spPr>
          <a:xfrm>
            <a:off x="1083899" y="5177414"/>
            <a:ext cx="855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a</a:t>
            </a:r>
            <a:endParaRPr lang="fr-FR" sz="6000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/>
        </p:nvSpPr>
        <p:spPr>
          <a:xfrm>
            <a:off x="7400579" y="5177414"/>
            <a:ext cx="855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i</a:t>
            </a:r>
            <a:endParaRPr lang="fr-FR" sz="6000" dirty="0"/>
          </a:p>
        </p:txBody>
      </p:sp>
      <p:sp>
        <p:nvSpPr>
          <p:cNvPr id="6" name="ZoneTexte 5">
            <a:hlinkClick r:id="rId12" action="ppaction://hlinksldjump"/>
          </p:cNvPr>
          <p:cNvSpPr txBox="1"/>
          <p:nvPr/>
        </p:nvSpPr>
        <p:spPr>
          <a:xfrm>
            <a:off x="4144076" y="5177414"/>
            <a:ext cx="855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o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899" y="1752097"/>
            <a:ext cx="1104900" cy="863600"/>
          </a:xfrm>
          <a:prstGeom prst="rect">
            <a:avLst/>
          </a:prstGeom>
        </p:spPr>
      </p:pic>
      <p:pic>
        <p:nvPicPr>
          <p:cNvPr id="12" name="Son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5010" y="2840598"/>
            <a:ext cx="357288" cy="357288"/>
          </a:xfrm>
          <a:prstGeom prst="rect">
            <a:avLst/>
          </a:prstGeom>
        </p:spPr>
      </p:pic>
      <p:pic>
        <p:nvPicPr>
          <p:cNvPr id="13" name="Son 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65600" y="2877386"/>
            <a:ext cx="403545" cy="403545"/>
          </a:xfrm>
          <a:prstGeom prst="rect">
            <a:avLst/>
          </a:prstGeom>
        </p:spPr>
      </p:pic>
      <p:pic>
        <p:nvPicPr>
          <p:cNvPr id="15" name="Son 1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00579" y="2877386"/>
            <a:ext cx="403545" cy="403545"/>
          </a:xfrm>
          <a:prstGeom prst="rect">
            <a:avLst/>
          </a:prstGeom>
        </p:spPr>
      </p:pic>
      <p:pic>
        <p:nvPicPr>
          <p:cNvPr id="16" name="Son 1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22966" y="4564766"/>
            <a:ext cx="403545" cy="403545"/>
          </a:xfrm>
          <a:prstGeom prst="rect">
            <a:avLst/>
          </a:prstGeom>
        </p:spPr>
      </p:pic>
      <p:pic>
        <p:nvPicPr>
          <p:cNvPr id="17" name="Son 1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16009" y="811404"/>
            <a:ext cx="406400" cy="40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2280" y="1535260"/>
            <a:ext cx="1937121" cy="124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5692" y="1422099"/>
            <a:ext cx="1211385" cy="13577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1538" y="3616076"/>
            <a:ext cx="3048000" cy="948690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838200" y="419266"/>
            <a:ext cx="7772400" cy="950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Clique sur le son qu’on entend dans tous les mots.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9" name="Son 1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33786" y="96380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8040" y="2885554"/>
            <a:ext cx="812800" cy="812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Gagné… Bravo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995" y="2023206"/>
            <a:ext cx="3976220" cy="4034694"/>
          </a:xfrm>
          <a:prstGeom prst="rect">
            <a:avLst/>
          </a:prstGeom>
        </p:spPr>
      </p:pic>
      <p:sp>
        <p:nvSpPr>
          <p:cNvPr id="6" name="Bouton d'action : Suivant ou Précédent 5">
            <a:hlinkClick r:id="" action="ppaction://hlinkshowjump?jump=nextslide"/>
          </p:cNvPr>
          <p:cNvSpPr/>
          <p:nvPr/>
        </p:nvSpPr>
        <p:spPr>
          <a:xfrm>
            <a:off x="8113894" y="5836012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7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Dommage ! Essaie encore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1854200"/>
            <a:ext cx="3175000" cy="3136900"/>
          </a:xfrm>
          <a:prstGeom prst="rect">
            <a:avLst/>
          </a:prstGeom>
        </p:spPr>
      </p:pic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4678" y="3200033"/>
            <a:ext cx="812800" cy="812800"/>
          </a:xfrm>
          <a:prstGeom prst="rect">
            <a:avLst/>
          </a:prstGeom>
        </p:spPr>
      </p:pic>
      <p:sp>
        <p:nvSpPr>
          <p:cNvPr id="7" name="Bouton d'action : Retour 6">
            <a:hlinkClick r:id="" action="ppaction://hlinkshowjump?jump=lastslideviewed"/>
          </p:cNvPr>
          <p:cNvSpPr/>
          <p:nvPr/>
        </p:nvSpPr>
        <p:spPr>
          <a:xfrm>
            <a:off x="8132569" y="5798658"/>
            <a:ext cx="822960" cy="822960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8040" y="2885554"/>
            <a:ext cx="812800" cy="812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Gagné… Bravo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995" y="2023206"/>
            <a:ext cx="3976220" cy="4034694"/>
          </a:xfrm>
          <a:prstGeom prst="rect">
            <a:avLst/>
          </a:prstGeom>
        </p:spPr>
      </p:pic>
      <p:sp>
        <p:nvSpPr>
          <p:cNvPr id="6" name="Bouton d'action : Suivant ou Précédent 5">
            <a:hlinkClick r:id="" action="ppaction://hlinkshowjump?jump=nextslide"/>
          </p:cNvPr>
          <p:cNvSpPr/>
          <p:nvPr/>
        </p:nvSpPr>
        <p:spPr>
          <a:xfrm>
            <a:off x="8113894" y="5836012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7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838200" y="287803"/>
            <a:ext cx="7772400" cy="950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Clique sur le son qu’on entend dans tous les mots.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4" name="ZoneTexte 13">
            <a:hlinkClick r:id="rId10" action="ppaction://hlinksldjump"/>
          </p:cNvPr>
          <p:cNvSpPr txBox="1"/>
          <p:nvPr/>
        </p:nvSpPr>
        <p:spPr>
          <a:xfrm>
            <a:off x="1083899" y="5177414"/>
            <a:ext cx="855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a</a:t>
            </a:r>
            <a:endParaRPr lang="fr-FR" sz="6000" dirty="0"/>
          </a:p>
        </p:txBody>
      </p:sp>
      <p:sp>
        <p:nvSpPr>
          <p:cNvPr id="15" name="ZoneTexte 14">
            <a:hlinkClick r:id="rId10" action="ppaction://hlinksldjump"/>
          </p:cNvPr>
          <p:cNvSpPr txBox="1"/>
          <p:nvPr/>
        </p:nvSpPr>
        <p:spPr>
          <a:xfrm>
            <a:off x="7400579" y="5177414"/>
            <a:ext cx="855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i</a:t>
            </a:r>
            <a:endParaRPr lang="fr-FR" sz="6000" dirty="0"/>
          </a:p>
        </p:txBody>
      </p:sp>
      <p:sp>
        <p:nvSpPr>
          <p:cNvPr id="16" name="ZoneTexte 15">
            <a:hlinkClick r:id="rId11" action="ppaction://hlinksldjump"/>
          </p:cNvPr>
          <p:cNvSpPr txBox="1"/>
          <p:nvPr/>
        </p:nvSpPr>
        <p:spPr>
          <a:xfrm>
            <a:off x="4144076" y="5177414"/>
            <a:ext cx="8558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o</a:t>
            </a:r>
            <a:endParaRPr lang="fr-FR" sz="6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100" y="1775988"/>
            <a:ext cx="1495669" cy="2053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6377" y="1941886"/>
            <a:ext cx="1257489" cy="2211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882" y="2317024"/>
            <a:ext cx="2069729" cy="1406769"/>
          </a:xfrm>
          <a:prstGeom prst="rect">
            <a:avLst/>
          </a:prstGeom>
        </p:spPr>
      </p:pic>
      <p:pic>
        <p:nvPicPr>
          <p:cNvPr id="18" name="Son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53227" y="832341"/>
            <a:ext cx="406400" cy="406400"/>
          </a:xfrm>
          <a:prstGeom prst="rect">
            <a:avLst/>
          </a:prstGeom>
        </p:spPr>
      </p:pic>
      <p:pic>
        <p:nvPicPr>
          <p:cNvPr id="3" name="Son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00226" y="3933879"/>
            <a:ext cx="439521" cy="439521"/>
          </a:xfrm>
          <a:prstGeom prst="rect">
            <a:avLst/>
          </a:prstGeom>
        </p:spPr>
      </p:pic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65600" y="4141088"/>
            <a:ext cx="464073" cy="464073"/>
          </a:xfrm>
          <a:prstGeom prst="rect">
            <a:avLst/>
          </a:prstGeom>
        </p:spPr>
      </p:pic>
      <p:pic>
        <p:nvPicPr>
          <p:cNvPr id="7" name="Son 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68542" y="3933879"/>
            <a:ext cx="464073" cy="46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Dommage ! Essaie encore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1854200"/>
            <a:ext cx="3175000" cy="3136900"/>
          </a:xfrm>
          <a:prstGeom prst="rect">
            <a:avLst/>
          </a:prstGeom>
        </p:spPr>
      </p:pic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4678" y="3200033"/>
            <a:ext cx="812800" cy="812800"/>
          </a:xfrm>
          <a:prstGeom prst="rect">
            <a:avLst/>
          </a:prstGeom>
        </p:spPr>
      </p:pic>
      <p:sp>
        <p:nvSpPr>
          <p:cNvPr id="7" name="Bouton d'action : Retour 6">
            <a:hlinkClick r:id="" action="ppaction://hlinkshowjump?jump=lastslideviewed"/>
          </p:cNvPr>
          <p:cNvSpPr/>
          <p:nvPr/>
        </p:nvSpPr>
        <p:spPr>
          <a:xfrm>
            <a:off x="8132569" y="5798658"/>
            <a:ext cx="822960" cy="822960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5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8040" y="2885554"/>
            <a:ext cx="812800" cy="812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Gagné… Bravo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995" y="2023206"/>
            <a:ext cx="3976220" cy="4034694"/>
          </a:xfrm>
          <a:prstGeom prst="rect">
            <a:avLst/>
          </a:prstGeom>
        </p:spPr>
      </p:pic>
      <p:sp>
        <p:nvSpPr>
          <p:cNvPr id="6" name="Bouton d'action : Suivant ou Précédent 5">
            <a:hlinkClick r:id="" action="ppaction://hlinkshowjump?jump=nextslide"/>
          </p:cNvPr>
          <p:cNvSpPr/>
          <p:nvPr/>
        </p:nvSpPr>
        <p:spPr>
          <a:xfrm>
            <a:off x="8113894" y="5836012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63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013914" y="3398393"/>
            <a:ext cx="1252097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418411" y="3413306"/>
            <a:ext cx="1252097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249902" y="3398393"/>
            <a:ext cx="1252097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872080" y="3413306"/>
            <a:ext cx="1252097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475080" y="3398393"/>
            <a:ext cx="1252097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85800" y="266866"/>
            <a:ext cx="7772400" cy="950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Clique sur </a:t>
            </a:r>
            <a:r>
              <a:rPr lang="fr-FR" dirty="0" smtClean="0"/>
              <a:t>les syllabes qu’on </a:t>
            </a:r>
            <a:r>
              <a:rPr lang="fr-FR" dirty="0" smtClean="0"/>
              <a:t>entend dans </a:t>
            </a:r>
            <a:r>
              <a:rPr lang="fr-FR" dirty="0" smtClean="0"/>
              <a:t>ces mots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68" y="2016306"/>
            <a:ext cx="1283008" cy="1283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3580" y="5345825"/>
            <a:ext cx="904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PIN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2484" y="5345825"/>
            <a:ext cx="904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CO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274427" y="5345825"/>
            <a:ext cx="904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LAT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421630" y="5345825"/>
            <a:ext cx="11073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CHO</a:t>
            </a:r>
            <a:endParaRPr lang="fr-FR" sz="3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671734" y="5365137"/>
            <a:ext cx="9048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LA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914" y="2016306"/>
            <a:ext cx="1397000" cy="1397000"/>
          </a:xfrm>
          <a:prstGeom prst="rect">
            <a:avLst/>
          </a:prstGeom>
        </p:spPr>
      </p:pic>
      <p:sp>
        <p:nvSpPr>
          <p:cNvPr id="23" name="Bouton d'action : Suivant ou Précédent 22"/>
          <p:cNvSpPr/>
          <p:nvPr/>
        </p:nvSpPr>
        <p:spPr>
          <a:xfrm>
            <a:off x="8458200" y="6225910"/>
            <a:ext cx="402863" cy="357393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28" name="Son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29596" y="696048"/>
            <a:ext cx="521756" cy="521756"/>
          </a:xfrm>
          <a:prstGeom prst="rect">
            <a:avLst/>
          </a:prstGeom>
        </p:spPr>
      </p:pic>
      <p:pic>
        <p:nvPicPr>
          <p:cNvPr id="30" name="Son 2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98466" y="2844608"/>
            <a:ext cx="454706" cy="454706"/>
          </a:xfrm>
          <a:prstGeom prst="rect">
            <a:avLst/>
          </a:prstGeom>
        </p:spPr>
      </p:pic>
      <p:pic>
        <p:nvPicPr>
          <p:cNvPr id="31" name="Son 3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21914" y="2640647"/>
            <a:ext cx="454706" cy="4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7404 C -0.26211 -0.15224 -0.50425 -0.23044 -0.60111 -0.26168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5391 C 0.0401 -0.14091 0.04791 -0.22791 0.05034 -0.26169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-0.06988 C -0.06006 -0.15063 -0.08506 -0.23115 -0.09495 -0.26307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6201 C 0.13921 -0.14554 0.2576 -0.22906 0.30446 -0.261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2" y="-9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6062 C 0.15779 -0.14831 0.28815 -0.236 0.34022 -0.27094 " pathEditMode="relative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3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98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3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838200" y="287803"/>
            <a:ext cx="7772400" cy="950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Clique sur </a:t>
            </a:r>
            <a:r>
              <a:rPr lang="fr-FR" dirty="0" smtClean="0"/>
              <a:t>les dessins o</a:t>
            </a:r>
            <a:r>
              <a:rPr lang="fr-FR" dirty="0" smtClean="0"/>
              <a:t>ù on entend le son « ca »</a:t>
            </a:r>
            <a:r>
              <a:rPr lang="fr-FR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37704" y="2924533"/>
            <a:ext cx="149277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CA</a:t>
            </a:r>
            <a:endParaRPr lang="fr-FR" sz="6000" dirty="0"/>
          </a:p>
        </p:txBody>
      </p:sp>
      <p:pic>
        <p:nvPicPr>
          <p:cNvPr id="8" name="Imag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3576" y="2994066"/>
            <a:ext cx="1254612" cy="1474516"/>
          </a:xfrm>
          <a:prstGeom prst="rect">
            <a:avLst/>
          </a:prstGeom>
        </p:spPr>
      </p:pic>
      <p:pic>
        <p:nvPicPr>
          <p:cNvPr id="9" name="Imag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3035" y="1508317"/>
            <a:ext cx="1701869" cy="1050904"/>
          </a:xfrm>
          <a:prstGeom prst="rect">
            <a:avLst/>
          </a:prstGeom>
        </p:spPr>
      </p:pic>
      <p:pic>
        <p:nvPicPr>
          <p:cNvPr id="12" name="Image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3576" y="5089451"/>
            <a:ext cx="1655786" cy="1113100"/>
          </a:xfrm>
          <a:prstGeom prst="rect">
            <a:avLst/>
          </a:prstGeom>
        </p:spPr>
      </p:pic>
      <p:pic>
        <p:nvPicPr>
          <p:cNvPr id="17" name="Son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47871" y="735259"/>
            <a:ext cx="503482" cy="503482"/>
          </a:xfrm>
          <a:prstGeom prst="rect">
            <a:avLst/>
          </a:prstGeom>
        </p:spPr>
      </p:pic>
      <p:pic>
        <p:nvPicPr>
          <p:cNvPr id="20" name="Son 1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8738" y="1979739"/>
            <a:ext cx="421248" cy="421248"/>
          </a:xfrm>
          <a:prstGeom prst="rect">
            <a:avLst/>
          </a:prstGeom>
        </p:spPr>
      </p:pic>
      <p:pic>
        <p:nvPicPr>
          <p:cNvPr id="21" name="Son 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34904" y="3663608"/>
            <a:ext cx="432670" cy="432670"/>
          </a:xfrm>
          <a:prstGeom prst="rect">
            <a:avLst/>
          </a:prstGeom>
        </p:spPr>
      </p:pic>
      <p:pic>
        <p:nvPicPr>
          <p:cNvPr id="22" name="Son 2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79986" y="5661701"/>
            <a:ext cx="430385" cy="4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3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Dommage ! Essaie encore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1854200"/>
            <a:ext cx="3175000" cy="3136900"/>
          </a:xfrm>
          <a:prstGeom prst="rect">
            <a:avLst/>
          </a:prstGeom>
        </p:spPr>
      </p:pic>
      <p:pic>
        <p:nvPicPr>
          <p:cNvPr id="6" name="So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4678" y="3200033"/>
            <a:ext cx="812800" cy="812800"/>
          </a:xfrm>
          <a:prstGeom prst="rect">
            <a:avLst/>
          </a:prstGeom>
        </p:spPr>
      </p:pic>
      <p:sp>
        <p:nvSpPr>
          <p:cNvPr id="7" name="Bouton d'action : Retour 6">
            <a:hlinkClick r:id="" action="ppaction://hlinkshowjump?jump=lastslideviewed"/>
          </p:cNvPr>
          <p:cNvSpPr/>
          <p:nvPr/>
        </p:nvSpPr>
        <p:spPr>
          <a:xfrm>
            <a:off x="8132569" y="5798658"/>
            <a:ext cx="822960" cy="822960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9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80</Words>
  <Application>Microsoft Macintosh PowerPoint</Application>
  <PresentationFormat>Présentation à l'écran (4:3)</PresentationFormat>
  <Paragraphs>22</Paragraphs>
  <Slides>10</Slides>
  <Notes>0</Notes>
  <HiddenSlides>0</HiddenSlides>
  <MMClips>23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Dommage ! Essaie encore !</vt:lpstr>
      <vt:lpstr>Gagné… Bravo !</vt:lpstr>
      <vt:lpstr>Présentation PowerPoint</vt:lpstr>
      <vt:lpstr>Dommage ! Essaie encore !</vt:lpstr>
      <vt:lpstr>Gagné… Bravo !</vt:lpstr>
      <vt:lpstr>Présentation PowerPoint</vt:lpstr>
      <vt:lpstr>Présentation PowerPoint</vt:lpstr>
      <vt:lpstr>Dommage ! Essaie encore !</vt:lpstr>
      <vt:lpstr>Gagné… Bravo !</vt:lpstr>
    </vt:vector>
  </TitlesOfParts>
  <Company>fri-tic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Jeux</dc:title>
  <dc:creator>admin</dc:creator>
  <cp:lastModifiedBy>Centre fri-tic</cp:lastModifiedBy>
  <cp:revision>21</cp:revision>
  <dcterms:created xsi:type="dcterms:W3CDTF">2011-05-09T14:11:08Z</dcterms:created>
  <dcterms:modified xsi:type="dcterms:W3CDTF">2011-05-25T09:22:36Z</dcterms:modified>
</cp:coreProperties>
</file>